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7" r:id="rId2"/>
    <p:sldId id="259" r:id="rId3"/>
    <p:sldId id="260" r:id="rId4"/>
    <p:sldId id="261"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5pPr>
    <a:lvl6pPr marL="2286000" algn="l" defTabSz="914400" rtl="0" eaLnBrk="1" latinLnBrk="0" hangingPunct="1">
      <a:defRPr kern="1200">
        <a:solidFill>
          <a:schemeClr val="tx1"/>
        </a:solidFill>
        <a:latin typeface="Rockwell" panose="02060603020205020403" pitchFamily="18" charset="0"/>
        <a:ea typeface="+mn-ea"/>
        <a:cs typeface="+mn-cs"/>
      </a:defRPr>
    </a:lvl6pPr>
    <a:lvl7pPr marL="2743200" algn="l" defTabSz="914400" rtl="0" eaLnBrk="1" latinLnBrk="0" hangingPunct="1">
      <a:defRPr kern="1200">
        <a:solidFill>
          <a:schemeClr val="tx1"/>
        </a:solidFill>
        <a:latin typeface="Rockwell" panose="02060603020205020403" pitchFamily="18" charset="0"/>
        <a:ea typeface="+mn-ea"/>
        <a:cs typeface="+mn-cs"/>
      </a:defRPr>
    </a:lvl7pPr>
    <a:lvl8pPr marL="3200400" algn="l" defTabSz="914400" rtl="0" eaLnBrk="1" latinLnBrk="0" hangingPunct="1">
      <a:defRPr kern="1200">
        <a:solidFill>
          <a:schemeClr val="tx1"/>
        </a:solidFill>
        <a:latin typeface="Rockwell" panose="02060603020205020403" pitchFamily="18" charset="0"/>
        <a:ea typeface="+mn-ea"/>
        <a:cs typeface="+mn-cs"/>
      </a:defRPr>
    </a:lvl8pPr>
    <a:lvl9pPr marL="3657600" algn="l" defTabSz="914400" rtl="0" eaLnBrk="1" latinLnBrk="0" hangingPunct="1">
      <a:defRPr kern="1200">
        <a:solidFill>
          <a:schemeClr val="tx1"/>
        </a:solidFill>
        <a:latin typeface="Rockwell" panose="02060603020205020403"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834"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75"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876"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5BB1E0-F946-4FA4-B8EF-95372F34E02E}" type="datetime1">
              <a:rPr lang="en-US" smtClean="0"/>
              <a:t>12/9/2024</a:t>
            </a:fld>
            <a:endParaRPr lang="en-US"/>
          </a:p>
        </p:txBody>
      </p:sp>
      <p:sp>
        <p:nvSpPr>
          <p:cNvPr id="1048877"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878"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B1C8EC-79A8-43F5-BA97-55E1F874A73F}" type="slidenum">
              <a:rPr lang="en-US" smtClean="0"/>
              <a:t>‹#›</a:t>
            </a:fld>
            <a:endParaRPr lang="en-US"/>
          </a:p>
        </p:txBody>
      </p:sp>
    </p:spTree>
    <p:extLst>
      <p:ext uri="{BB962C8B-B14F-4D97-AF65-F5344CB8AC3E}">
        <p14:creationId xmlns:p14="http://schemas.microsoft.com/office/powerpoint/2010/main" val="176197955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869"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1048870"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A1B730-8558-4B81-9755-D374BA2818BF}" type="datetime1">
              <a:rPr lang="en-US" smtClean="0"/>
              <a:t>12/9/2024</a:t>
            </a:fld>
            <a:endParaRPr lang="en-US"/>
          </a:p>
        </p:txBody>
      </p:sp>
      <p:sp>
        <p:nvSpPr>
          <p:cNvPr id="1048871"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1048872"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73"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1048874"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BA3BB1-8BAB-4955-B940-BFE77726C582}" type="slidenum">
              <a:rPr lang="en-US" smtClean="0"/>
              <a:t>‹#›</a:t>
            </a:fld>
            <a:endParaRPr lang="en-US"/>
          </a:p>
        </p:txBody>
      </p:sp>
    </p:spTree>
    <p:extLst>
      <p:ext uri="{BB962C8B-B14F-4D97-AF65-F5344CB8AC3E}">
        <p14:creationId xmlns:p14="http://schemas.microsoft.com/office/powerpoint/2010/main" val="118121261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3" name="Slide Image Placeholder 1"/>
          <p:cNvSpPr>
            <a:spLocks noGrp="1" noRot="1" noChangeAspect="1"/>
          </p:cNvSpPr>
          <p:nvPr>
            <p:ph type="sldImg"/>
          </p:nvPr>
        </p:nvSpPr>
        <p:spPr/>
      </p:sp>
      <p:sp>
        <p:nvSpPr>
          <p:cNvPr id="1048674" name="Notes Placeholder 2"/>
          <p:cNvSpPr>
            <a:spLocks noGrp="1"/>
          </p:cNvSpPr>
          <p:nvPr>
            <p:ph type="body" idx="1"/>
          </p:nvPr>
        </p:nvSpPr>
        <p:spPr/>
        <p:txBody>
          <a:bodyPr/>
          <a:lstStyle/>
          <a:p>
            <a:endParaRPr lang="en-US" dirty="0"/>
          </a:p>
        </p:txBody>
      </p:sp>
      <p:sp>
        <p:nvSpPr>
          <p:cNvPr id="1048675" name="Date Placeholder 3"/>
          <p:cNvSpPr>
            <a:spLocks noGrp="1"/>
          </p:cNvSpPr>
          <p:nvPr>
            <p:ph type="dt" idx="10"/>
          </p:nvPr>
        </p:nvSpPr>
        <p:spPr/>
        <p:txBody>
          <a:bodyPr/>
          <a:lstStyle/>
          <a:p>
            <a:fld id="{60A1B730-8558-4B81-9755-D374BA2818BF}" type="datetime1">
              <a:rPr lang="en-US" smtClean="0"/>
              <a:t>12/9/2024</a:t>
            </a:fld>
            <a:endParaRPr lang="en-US"/>
          </a:p>
        </p:txBody>
      </p:sp>
      <p:sp>
        <p:nvSpPr>
          <p:cNvPr id="1048676" name="Slide Number Placeholder 4"/>
          <p:cNvSpPr>
            <a:spLocks noGrp="1"/>
          </p:cNvSpPr>
          <p:nvPr>
            <p:ph type="sldNum" sz="quarter" idx="11"/>
          </p:nvPr>
        </p:nvSpPr>
        <p:spPr/>
        <p:txBody>
          <a:bodyPr/>
          <a:lstStyle/>
          <a:p>
            <a:fld id="{03BA3BB1-8BAB-4955-B940-BFE77726C582}" type="slidenum">
              <a:rPr lang="en-US" smtClean="0"/>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708" name="Rectangle 3"/>
          <p:cNvSpPr/>
          <p:nvPr/>
        </p:nvSpPr>
        <p:spPr>
          <a:xfrm>
            <a:off x="376238" y="228600"/>
            <a:ext cx="5648325"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09" name="Rectangle 4"/>
          <p:cNvSpPr/>
          <p:nvPr/>
        </p:nvSpPr>
        <p:spPr>
          <a:xfrm>
            <a:off x="9069388"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10" name="Rectangle 5"/>
          <p:cNvSpPr/>
          <p:nvPr/>
        </p:nvSpPr>
        <p:spPr>
          <a:xfrm>
            <a:off x="6165850" y="2378075"/>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pPr>
            <a:endParaRPr sz="1350"/>
          </a:p>
        </p:txBody>
      </p:sp>
      <p:sp>
        <p:nvSpPr>
          <p:cNvPr id="1048711" name="TextBox 6"/>
          <p:cNvSpPr txBox="1"/>
          <p:nvPr/>
        </p:nvSpPr>
        <p:spPr>
          <a:xfrm>
            <a:off x="566738" y="174625"/>
            <a:ext cx="550862" cy="623888"/>
          </a:xfrm>
          <a:prstGeom prst="rect">
            <a:avLst/>
          </a:prstGeom>
          <a:noFill/>
        </p:spPr>
        <p:txBody>
          <a:bodyPr lIns="0" tIns="0" rIns="0" bIns="0">
            <a:spAutoFit/>
          </a:bodyPr>
          <a:lstStyle/>
          <a:p>
            <a:pPr eaLnBrk="1" fontAlgn="auto" hangingPunct="1">
              <a:spcBef>
                <a:spcPts val="0"/>
              </a:spcBef>
              <a:spcAft>
                <a:spcPts val="0"/>
              </a:spcAft>
            </a:pPr>
            <a:r>
              <a:rPr sz="4050" b="1">
                <a:solidFill>
                  <a:schemeClr val="accent1">
                    <a:lumMod val="60000"/>
                    <a:lumOff val="40000"/>
                  </a:schemeClr>
                </a:solidFill>
                <a:latin typeface="+mn-lt"/>
              </a:rPr>
              <a:t>+</a:t>
            </a:r>
          </a:p>
        </p:txBody>
      </p:sp>
      <p:sp>
        <p:nvSpPr>
          <p:cNvPr id="1048712" name="Rectangle 7"/>
          <p:cNvSpPr/>
          <p:nvPr/>
        </p:nvSpPr>
        <p:spPr>
          <a:xfrm>
            <a:off x="6165850" y="228600"/>
            <a:ext cx="27432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13" name="Rectangle 8"/>
          <p:cNvSpPr/>
          <p:nvPr/>
        </p:nvSpPr>
        <p:spPr>
          <a:xfrm>
            <a:off x="9069388" y="2378075"/>
            <a:ext cx="27432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14" name="Title 1"/>
          <p:cNvSpPr>
            <a:spLocks noGrp="1"/>
          </p:cNvSpPr>
          <p:nvPr>
            <p:ph type="ctrTitle"/>
          </p:nvPr>
        </p:nvSpPr>
        <p:spPr>
          <a:xfrm>
            <a:off x="6400800" y="4624668"/>
            <a:ext cx="5384800" cy="933450"/>
          </a:xfrm>
        </p:spPr>
        <p:txBody>
          <a:bodyPr>
            <a:normAutofit/>
          </a:bodyPr>
          <a:lstStyle>
            <a:lvl1pPr>
              <a:defRPr sz="2100"/>
            </a:lvl1pPr>
          </a:lstStyle>
          <a:p>
            <a:r>
              <a:rPr lang="en-US"/>
              <a:t>Click to edit Master title style</a:t>
            </a:r>
          </a:p>
        </p:txBody>
      </p:sp>
      <p:sp>
        <p:nvSpPr>
          <p:cNvPr id="1048715" name="Subtitle 2"/>
          <p:cNvSpPr>
            <a:spLocks noGrp="1"/>
          </p:cNvSpPr>
          <p:nvPr>
            <p:ph type="subTitle" idx="1"/>
          </p:nvPr>
        </p:nvSpPr>
        <p:spPr>
          <a:xfrm>
            <a:off x="6400800" y="5562602"/>
            <a:ext cx="5384800" cy="748553"/>
          </a:xfrm>
        </p:spPr>
        <p:txBody>
          <a:bodyPr/>
          <a:lstStyle>
            <a:lvl1pPr marL="0" indent="0" algn="l">
              <a:spcBef>
                <a:spcPts val="225"/>
              </a:spcBef>
              <a:buNone/>
              <a:defRPr sz="10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048716" name="Date Placeholder 3"/>
          <p:cNvSpPr>
            <a:spLocks noGrp="1"/>
          </p:cNvSpPr>
          <p:nvPr>
            <p:ph type="dt" sz="half" idx="10"/>
          </p:nvPr>
        </p:nvSpPr>
        <p:spPr>
          <a:xfrm>
            <a:off x="6400800" y="6426200"/>
            <a:ext cx="1643063" cy="365125"/>
          </a:xfrm>
        </p:spPr>
        <p:txBody>
          <a:bodyPr/>
          <a:lstStyle>
            <a:lvl1pPr algn="l"/>
          </a:lstStyle>
          <a:p>
            <a:fld id="{6D94F360-EFF0-49BF-8737-51269615DAF3}" type="datetime1">
              <a:rPr lang="en-US" smtClean="0"/>
              <a:t>12/9/2024</a:t>
            </a:fld>
            <a:endParaRPr lang="en-US"/>
          </a:p>
        </p:txBody>
      </p:sp>
      <p:sp>
        <p:nvSpPr>
          <p:cNvPr id="1048717" name="Footer Placeholder 4"/>
          <p:cNvSpPr>
            <a:spLocks noGrp="1"/>
          </p:cNvSpPr>
          <p:nvPr>
            <p:ph type="ftr" sz="quarter" idx="11"/>
          </p:nvPr>
        </p:nvSpPr>
        <p:spPr>
          <a:xfrm>
            <a:off x="8415338" y="6426200"/>
            <a:ext cx="3489325" cy="365125"/>
          </a:xfrm>
        </p:spPr>
        <p:txBody>
          <a:bodyPr/>
          <a:lstStyle>
            <a:lvl1pPr algn="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48807" name="Rectangle 3"/>
          <p:cNvSpPr/>
          <p:nvPr/>
        </p:nvSpPr>
        <p:spPr>
          <a:xfrm>
            <a:off x="10947400" y="282575"/>
            <a:ext cx="8556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08" name="TextBox 4"/>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809" name="Rectangle 5"/>
          <p:cNvSpPr/>
          <p:nvPr/>
        </p:nvSpPr>
        <p:spPr>
          <a:xfrm>
            <a:off x="10756900" y="282575"/>
            <a:ext cx="122238"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10" name="Title 1"/>
          <p:cNvSpPr>
            <a:spLocks noGrp="1"/>
          </p:cNvSpPr>
          <p:nvPr>
            <p:ph type="title"/>
          </p:nvPr>
        </p:nvSpPr>
        <p:spPr/>
        <p:txBody>
          <a:bodyPr/>
          <a:lstStyle/>
          <a:p>
            <a:r>
              <a:rPr lang="en-US"/>
              <a:t>Click to edit Master title style</a:t>
            </a:r>
          </a:p>
        </p:txBody>
      </p:sp>
      <p:sp>
        <p:nvSpPr>
          <p:cNvPr id="1048811"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12" name="Date Placeholder 3"/>
          <p:cNvSpPr>
            <a:spLocks noGrp="1"/>
          </p:cNvSpPr>
          <p:nvPr>
            <p:ph type="dt" sz="half" idx="10"/>
          </p:nvPr>
        </p:nvSpPr>
        <p:spPr/>
        <p:txBody>
          <a:bodyPr/>
          <a:lstStyle/>
          <a:p>
            <a:fld id="{3D33C841-2FE7-41F4-959E-EA4568B3FE09}" type="datetime1">
              <a:rPr lang="en-US" smtClean="0"/>
              <a:t>12/9/2024</a:t>
            </a:fld>
            <a:endParaRPr lang="en-US"/>
          </a:p>
        </p:txBody>
      </p:sp>
      <p:sp>
        <p:nvSpPr>
          <p:cNvPr id="1048813" name="Footer Placeholder 4"/>
          <p:cNvSpPr>
            <a:spLocks noGrp="1"/>
          </p:cNvSpPr>
          <p:nvPr>
            <p:ph type="ftr" sz="quarter" idx="11"/>
          </p:nvPr>
        </p:nvSpPr>
        <p:spPr/>
        <p:txBody>
          <a:bodyPr/>
          <a:lstStyle/>
          <a:p>
            <a:endParaRPr lang="en-US"/>
          </a:p>
        </p:txBody>
      </p:sp>
      <p:sp>
        <p:nvSpPr>
          <p:cNvPr id="1048814" name="Slide Number Placeholder 5"/>
          <p:cNvSpPr>
            <a:spLocks noGrp="1"/>
          </p:cNvSpPr>
          <p:nvPr>
            <p:ph type="sldNum" sz="quarter" idx="12"/>
          </p:nvPr>
        </p:nvSpPr>
        <p:spPr/>
        <p:txBody>
          <a:bodyPr/>
          <a:lstStyle/>
          <a:p>
            <a:fld id="{654876BC-B88E-4CA5-BACC-E2046DBC5E05}" type="slidenum">
              <a:rPr lang="ar-SA" altLang="en-US"/>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1048758" name="Rectangle 3"/>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59" name="TextBox 4"/>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60" name="Title 1"/>
          <p:cNvSpPr>
            <a:spLocks noGrp="1"/>
          </p:cNvSpPr>
          <p:nvPr>
            <p:ph type="title"/>
          </p:nvPr>
        </p:nvSpPr>
        <p:spPr>
          <a:xfrm>
            <a:off x="664634" y="134471"/>
            <a:ext cx="10075084" cy="995082"/>
          </a:xfrm>
        </p:spPr>
        <p:txBody>
          <a:bodyPr anchor="b"/>
          <a:lstStyle/>
          <a:p>
            <a:r>
              <a:rPr lang="en-US"/>
              <a:t>Click to edit Master title style</a:t>
            </a:r>
          </a:p>
        </p:txBody>
      </p:sp>
      <p:sp>
        <p:nvSpPr>
          <p:cNvPr id="1048761"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62" name="Text Placeholder 3"/>
          <p:cNvSpPr>
            <a:spLocks noGrp="1"/>
          </p:cNvSpPr>
          <p:nvPr>
            <p:ph type="body" sz="half" idx="2"/>
          </p:nvPr>
        </p:nvSpPr>
        <p:spPr>
          <a:xfrm>
            <a:off x="664692" y="1129553"/>
            <a:ext cx="10078613" cy="774700"/>
          </a:xfrm>
        </p:spPr>
        <p:txBody>
          <a:bodyPr>
            <a:noAutofit/>
          </a:bodyPr>
          <a:lstStyle>
            <a:lvl1pPr marL="0" indent="0">
              <a:buNone/>
              <a:defRPr kumimoji="0" sz="1800" b="0" i="0" u="none" strike="noStrike" kern="1200" cap="none" spc="0" normalizeH="0" baseline="0">
                <a:ln>
                  <a:noFill/>
                </a:ln>
                <a:solidFill>
                  <a:schemeClr val="accent3"/>
                </a:solidFill>
                <a:effectLst/>
                <a:uLnTx/>
                <a:uFillTx/>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763" name="Date Placeholder 3"/>
          <p:cNvSpPr>
            <a:spLocks noGrp="1"/>
          </p:cNvSpPr>
          <p:nvPr>
            <p:ph type="dt" sz="half" idx="10"/>
          </p:nvPr>
        </p:nvSpPr>
        <p:spPr/>
        <p:txBody>
          <a:bodyPr/>
          <a:lstStyle/>
          <a:p>
            <a:fld id="{C9A815DF-8A7C-4460-9A84-064472E0CDAE}" type="datetime1">
              <a:rPr lang="en-US" smtClean="0"/>
              <a:t>12/9/2024</a:t>
            </a:fld>
            <a:endParaRPr lang="en-US"/>
          </a:p>
        </p:txBody>
      </p:sp>
      <p:sp>
        <p:nvSpPr>
          <p:cNvPr id="1048764" name="Footer Placeholder 4"/>
          <p:cNvSpPr>
            <a:spLocks noGrp="1"/>
          </p:cNvSpPr>
          <p:nvPr>
            <p:ph type="ftr" sz="quarter" idx="11"/>
          </p:nvPr>
        </p:nvSpPr>
        <p:spPr/>
        <p:txBody>
          <a:bodyPr/>
          <a:lstStyle/>
          <a:p>
            <a:endParaRPr lang="en-US"/>
          </a:p>
        </p:txBody>
      </p:sp>
      <p:sp>
        <p:nvSpPr>
          <p:cNvPr id="1048765" name="Slide Number Placeholder 5"/>
          <p:cNvSpPr>
            <a:spLocks noGrp="1"/>
          </p:cNvSpPr>
          <p:nvPr>
            <p:ph type="sldNum" sz="quarter" idx="12"/>
          </p:nvPr>
        </p:nvSpPr>
        <p:spPr/>
        <p:txBody>
          <a:bodyPr/>
          <a:lstStyle/>
          <a:p>
            <a:fld id="{1BDA185D-6C25-4089-92D7-BE3DABCA024A}" type="slidenum">
              <a:rPr lang="ar-SA" altLang="en-US"/>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1048832" name="Rectangle 3"/>
          <p:cNvSpPr/>
          <p:nvPr/>
        </p:nvSpPr>
        <p:spPr>
          <a:xfrm>
            <a:off x="376238" y="228600"/>
            <a:ext cx="5648325"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33" name="Rectangle 4"/>
          <p:cNvSpPr/>
          <p:nvPr/>
        </p:nvSpPr>
        <p:spPr>
          <a:xfrm>
            <a:off x="9069388"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34" name="Rectangle 5"/>
          <p:cNvSpPr/>
          <p:nvPr/>
        </p:nvSpPr>
        <p:spPr>
          <a:xfrm>
            <a:off x="6165850" y="2378075"/>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35" name="TextBox 6"/>
          <p:cNvSpPr txBox="1"/>
          <p:nvPr/>
        </p:nvSpPr>
        <p:spPr>
          <a:xfrm>
            <a:off x="566738" y="174625"/>
            <a:ext cx="550862" cy="623888"/>
          </a:xfrm>
          <a:prstGeom prst="rect">
            <a:avLst/>
          </a:prstGeom>
          <a:noFill/>
        </p:spPr>
        <p:txBody>
          <a:bodyPr lIns="0" tIns="0" rIns="0" bIns="0">
            <a:spAutoFit/>
          </a:bodyPr>
          <a:lstStyle/>
          <a:p>
            <a:pPr eaLnBrk="1" fontAlgn="auto" hangingPunct="1">
              <a:spcBef>
                <a:spcPts val="0"/>
              </a:spcBef>
              <a:spcAft>
                <a:spcPts val="0"/>
              </a:spcAft>
            </a:pPr>
            <a:r>
              <a:rPr sz="4050" b="1">
                <a:solidFill>
                  <a:schemeClr val="accent1">
                    <a:lumMod val="60000"/>
                    <a:lumOff val="40000"/>
                  </a:schemeClr>
                </a:solidFill>
                <a:latin typeface="+mn-lt"/>
              </a:rPr>
              <a:t>+</a:t>
            </a:r>
          </a:p>
        </p:txBody>
      </p:sp>
      <p:sp>
        <p:nvSpPr>
          <p:cNvPr id="1048836" name="Title 1"/>
          <p:cNvSpPr>
            <a:spLocks noGrp="1"/>
          </p:cNvSpPr>
          <p:nvPr>
            <p:ph type="ctrTitle"/>
          </p:nvPr>
        </p:nvSpPr>
        <p:spPr>
          <a:xfrm>
            <a:off x="6400800" y="4624668"/>
            <a:ext cx="5384800" cy="933450"/>
          </a:xfrm>
        </p:spPr>
        <p:txBody>
          <a:bodyPr>
            <a:normAutofit/>
          </a:bodyPr>
          <a:lstStyle>
            <a:lvl1pPr>
              <a:defRPr sz="2100"/>
            </a:lvl1pPr>
          </a:lstStyle>
          <a:p>
            <a:r>
              <a:rPr lang="en-US"/>
              <a:t>Click to edit Master title style</a:t>
            </a:r>
          </a:p>
        </p:txBody>
      </p:sp>
      <p:sp>
        <p:nvSpPr>
          <p:cNvPr id="1048837" name="Subtitle 2"/>
          <p:cNvSpPr>
            <a:spLocks noGrp="1"/>
          </p:cNvSpPr>
          <p:nvPr>
            <p:ph type="subTitle" idx="1"/>
          </p:nvPr>
        </p:nvSpPr>
        <p:spPr>
          <a:xfrm>
            <a:off x="6400800" y="5562602"/>
            <a:ext cx="5384800" cy="748553"/>
          </a:xfrm>
        </p:spPr>
        <p:txBody>
          <a:bodyPr/>
          <a:lstStyle>
            <a:lvl1pPr marL="0" indent="0" algn="l">
              <a:spcBef>
                <a:spcPts val="225"/>
              </a:spcBef>
              <a:buNone/>
              <a:defRPr sz="10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048838" name="Picture Placeholder 12"/>
          <p:cNvSpPr>
            <a:spLocks noGrp="1"/>
          </p:cNvSpPr>
          <p:nvPr>
            <p:ph type="pic" sz="quarter" idx="12"/>
          </p:nvPr>
        </p:nvSpPr>
        <p:spPr>
          <a:xfrm>
            <a:off x="6165851" y="228600"/>
            <a:ext cx="2743200" cy="2039112"/>
          </a:xfrm>
        </p:spPr>
        <p:txBody>
          <a:bodyPr rtlCol="0">
            <a:normAutofit/>
          </a:bodyPr>
          <a:lstStyle>
            <a:lvl1pPr>
              <a:buNone/>
            </a:lvl1pPr>
          </a:lstStyle>
          <a:p>
            <a:pPr lvl="0"/>
            <a:r>
              <a:rPr lang="en-US" noProof="0"/>
              <a:t>Click icon to add picture</a:t>
            </a:r>
            <a:endParaRPr noProof="0"/>
          </a:p>
        </p:txBody>
      </p:sp>
      <p:sp>
        <p:nvSpPr>
          <p:cNvPr id="1048839" name="Picture Placeholder 12"/>
          <p:cNvSpPr>
            <a:spLocks noGrp="1"/>
          </p:cNvSpPr>
          <p:nvPr>
            <p:ph type="pic" sz="quarter" idx="13"/>
          </p:nvPr>
        </p:nvSpPr>
        <p:spPr>
          <a:xfrm>
            <a:off x="9069917" y="2377440"/>
            <a:ext cx="2743200" cy="2039112"/>
          </a:xfrm>
        </p:spPr>
        <p:txBody>
          <a:bodyPr rtlCol="0">
            <a:normAutofit/>
          </a:bodyPr>
          <a:lstStyle>
            <a:lvl1pPr>
              <a:buNone/>
            </a:lvl1pPr>
          </a:lstStyle>
          <a:p>
            <a:pPr lvl="0"/>
            <a:r>
              <a:rPr lang="en-US" noProof="0"/>
              <a:t>Click icon to add picture</a:t>
            </a:r>
            <a:endParaRPr noProof="0"/>
          </a:p>
        </p:txBody>
      </p:sp>
      <p:sp>
        <p:nvSpPr>
          <p:cNvPr id="1048840" name="Text Placeholder 3"/>
          <p:cNvSpPr>
            <a:spLocks noGrp="1"/>
          </p:cNvSpPr>
          <p:nvPr>
            <p:ph type="body" sz="half" idx="2"/>
          </p:nvPr>
        </p:nvSpPr>
        <p:spPr>
          <a:xfrm>
            <a:off x="1143000" y="1779497"/>
            <a:ext cx="4114800" cy="2040905"/>
          </a:xfrm>
        </p:spPr>
        <p:txBody>
          <a:bodyPr lIns="45720" rIns="45720">
            <a:noAutofit/>
          </a:bodyPr>
          <a:lstStyle>
            <a:lvl1pPr marL="0" indent="0" algn="ctr">
              <a:buNone/>
              <a:defRPr sz="3450">
                <a:solidFill>
                  <a:schemeClr val="bg1"/>
                </a:solidFill>
              </a:defRPr>
            </a:lvl1pPr>
            <a:lvl2pPr>
              <a:defRPr sz="900"/>
            </a:lvl2pPr>
            <a:lvl3pPr>
              <a:defRPr sz="750"/>
            </a:lvl3pPr>
            <a:lvl4pPr>
              <a:defRPr sz="675"/>
            </a:lvl4pPr>
            <a:lvl5pPr>
              <a:defRPr sz="675"/>
            </a:lvl5pPr>
          </a:lstStyle>
          <a:p>
            <a:pPr lvl="0"/>
            <a:r>
              <a:rPr lang="en-US"/>
              <a:t>Click to edit Master text styles</a:t>
            </a:r>
          </a:p>
        </p:txBody>
      </p:sp>
      <p:sp>
        <p:nvSpPr>
          <p:cNvPr id="1048841" name="Date Placeholder 3"/>
          <p:cNvSpPr>
            <a:spLocks noGrp="1"/>
          </p:cNvSpPr>
          <p:nvPr>
            <p:ph type="dt" sz="half" idx="14"/>
          </p:nvPr>
        </p:nvSpPr>
        <p:spPr>
          <a:xfrm>
            <a:off x="6400800" y="6426200"/>
            <a:ext cx="1643063" cy="365125"/>
          </a:xfrm>
        </p:spPr>
        <p:txBody>
          <a:bodyPr/>
          <a:lstStyle>
            <a:lvl1pPr algn="l"/>
          </a:lstStyle>
          <a:p>
            <a:fld id="{C3FAE4F8-BE17-4255-B18B-35E1CA319D35}" type="datetime1">
              <a:rPr lang="en-US" smtClean="0"/>
              <a:t>12/9/2024</a:t>
            </a:fld>
            <a:endParaRPr lang="en-US"/>
          </a:p>
        </p:txBody>
      </p:sp>
      <p:sp>
        <p:nvSpPr>
          <p:cNvPr id="1048842" name="Footer Placeholder 4"/>
          <p:cNvSpPr>
            <a:spLocks noGrp="1"/>
          </p:cNvSpPr>
          <p:nvPr>
            <p:ph type="ftr" sz="quarter" idx="15"/>
          </p:nvPr>
        </p:nvSpPr>
        <p:spPr>
          <a:xfrm>
            <a:off x="8415338" y="6426200"/>
            <a:ext cx="3489325" cy="365125"/>
          </a:xfrm>
        </p:spPr>
        <p:txBody>
          <a:bodyPr/>
          <a:lstStyle>
            <a:lvl1pPr algn="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66" name="Rectangle 3"/>
          <p:cNvSpPr/>
          <p:nvPr/>
        </p:nvSpPr>
        <p:spPr>
          <a:xfrm>
            <a:off x="877888" y="228600"/>
            <a:ext cx="1093470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67" name="TextBox 4"/>
          <p:cNvSpPr txBox="1">
            <a:spLocks noChangeArrowheads="1"/>
          </p:cNvSpPr>
          <p:nvPr/>
        </p:nvSpPr>
        <p:spPr bwMode="auto">
          <a:xfrm>
            <a:off x="2671763" y="3111500"/>
            <a:ext cx="347662" cy="46037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3000" b="1">
                <a:solidFill>
                  <a:srgbClr val="EF8C6A"/>
                </a:solidFill>
              </a:rPr>
              <a:t>+</a:t>
            </a:r>
          </a:p>
        </p:txBody>
      </p:sp>
      <p:sp>
        <p:nvSpPr>
          <p:cNvPr id="1048768" name="Rectangle 5"/>
          <p:cNvSpPr/>
          <p:nvPr/>
        </p:nvSpPr>
        <p:spPr>
          <a:xfrm>
            <a:off x="381000" y="228600"/>
            <a:ext cx="284163"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69" name="Title 1"/>
          <p:cNvSpPr>
            <a:spLocks noGrp="1"/>
          </p:cNvSpPr>
          <p:nvPr>
            <p:ph type="title"/>
          </p:nvPr>
        </p:nvSpPr>
        <p:spPr>
          <a:xfrm>
            <a:off x="3048000" y="3124203"/>
            <a:ext cx="7518400" cy="1362075"/>
          </a:xfrm>
        </p:spPr>
        <p:txBody>
          <a:bodyPr anchor="b">
            <a:normAutofit/>
          </a:bodyPr>
          <a:lstStyle>
            <a:lvl1pPr algn="l">
              <a:defRPr sz="2400" b="0" cap="none" baseline="0">
                <a:solidFill>
                  <a:schemeClr val="bg1"/>
                </a:solidFill>
              </a:defRPr>
            </a:lvl1pPr>
          </a:lstStyle>
          <a:p>
            <a:r>
              <a:rPr lang="en-US"/>
              <a:t>Click to edit Master title style</a:t>
            </a:r>
          </a:p>
        </p:txBody>
      </p:sp>
      <p:sp>
        <p:nvSpPr>
          <p:cNvPr id="1048770" name="Text Placeholder 2"/>
          <p:cNvSpPr>
            <a:spLocks noGrp="1"/>
          </p:cNvSpPr>
          <p:nvPr>
            <p:ph type="body" idx="1"/>
          </p:nvPr>
        </p:nvSpPr>
        <p:spPr>
          <a:xfrm>
            <a:off x="3048000" y="4495803"/>
            <a:ext cx="7518400" cy="1500187"/>
          </a:xfrm>
        </p:spPr>
        <p:txBody>
          <a:bodyPr/>
          <a:lstStyle>
            <a:lvl1pPr marL="0" indent="0">
              <a:spcBef>
                <a:spcPts val="225"/>
              </a:spcBef>
              <a:buNone/>
              <a:defRPr sz="1050" cap="none" baseline="0">
                <a:solidFill>
                  <a:schemeClr val="bg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48771" name="Date Placeholder 3"/>
          <p:cNvSpPr>
            <a:spLocks noGrp="1"/>
          </p:cNvSpPr>
          <p:nvPr>
            <p:ph type="dt" sz="half" idx="10"/>
          </p:nvPr>
        </p:nvSpPr>
        <p:spPr>
          <a:xfrm>
            <a:off x="877888" y="6248400"/>
            <a:ext cx="1966912" cy="365125"/>
          </a:xfrm>
        </p:spPr>
        <p:txBody>
          <a:bodyPr/>
          <a:lstStyle>
            <a:lvl1pPr algn="l">
              <a:defRPr>
                <a:solidFill>
                  <a:schemeClr val="bg1"/>
                </a:solidFill>
              </a:defRPr>
            </a:lvl1pPr>
          </a:lstStyle>
          <a:p>
            <a:fld id="{A05C3CBA-41DA-4000-8B14-3ECA91CB8D01}" type="datetime1">
              <a:rPr lang="en-US" smtClean="0"/>
              <a:t>12/9/2024</a:t>
            </a:fld>
            <a:endParaRPr lang="en-US"/>
          </a:p>
        </p:txBody>
      </p:sp>
      <p:sp>
        <p:nvSpPr>
          <p:cNvPr id="1048772" name="Footer Placeholder 4"/>
          <p:cNvSpPr>
            <a:spLocks noGrp="1"/>
          </p:cNvSpPr>
          <p:nvPr>
            <p:ph type="ftr" sz="quarter" idx="11"/>
          </p:nvPr>
        </p:nvSpPr>
        <p:spPr>
          <a:xfrm>
            <a:off x="3048000" y="6248400"/>
            <a:ext cx="7518400" cy="365125"/>
          </a:xfrm>
        </p:spPr>
        <p:txBody>
          <a:bodyPr/>
          <a:lstStyle>
            <a:lvl1pPr>
              <a:defRPr>
                <a:solidFill>
                  <a:schemeClr val="bg1"/>
                </a:solidFill>
              </a:defRPr>
            </a:lvl1pPr>
          </a:lstStyle>
          <a:p>
            <a:endParaRPr lang="en-US"/>
          </a:p>
        </p:txBody>
      </p:sp>
      <p:sp>
        <p:nvSpPr>
          <p:cNvPr id="1048773" name="Slide Number Placeholder 5"/>
          <p:cNvSpPr>
            <a:spLocks noGrp="1"/>
          </p:cNvSpPr>
          <p:nvPr>
            <p:ph type="sldNum" sz="quarter" idx="12"/>
          </p:nvPr>
        </p:nvSpPr>
        <p:spPr>
          <a:xfrm>
            <a:off x="11074400" y="6248400"/>
            <a:ext cx="738188" cy="365125"/>
          </a:xfrm>
        </p:spPr>
        <p:txBody>
          <a:bodyPr/>
          <a:lstStyle/>
          <a:p>
            <a:fld id="{CCCC9707-AC71-4202-8919-79E742962329}" type="slidenum">
              <a:rPr lang="ar-SA" altLang="en-US"/>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048718" name="Rectangle 4"/>
          <p:cNvSpPr/>
          <p:nvPr/>
        </p:nvSpPr>
        <p:spPr>
          <a:xfrm>
            <a:off x="10947400" y="282575"/>
            <a:ext cx="8556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19" name="Rectangle 5"/>
          <p:cNvSpPr/>
          <p:nvPr/>
        </p:nvSpPr>
        <p:spPr>
          <a:xfrm>
            <a:off x="10756900" y="282575"/>
            <a:ext cx="122238"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20" name="TextBox 6"/>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21" name="Title 1"/>
          <p:cNvSpPr>
            <a:spLocks noGrp="1"/>
          </p:cNvSpPr>
          <p:nvPr>
            <p:ph type="title"/>
          </p:nvPr>
        </p:nvSpPr>
        <p:spPr/>
        <p:txBody>
          <a:bodyPr/>
          <a:lstStyle/>
          <a:p>
            <a:r>
              <a:rPr lang="en-US"/>
              <a:t>Click to edit Master title style</a:t>
            </a:r>
          </a:p>
        </p:txBody>
      </p:sp>
      <p:sp>
        <p:nvSpPr>
          <p:cNvPr id="1048722" name="Content Placeholder 2"/>
          <p:cNvSpPr>
            <a:spLocks noGrp="1"/>
          </p:cNvSpPr>
          <p:nvPr>
            <p:ph sz="half" idx="1"/>
          </p:nvPr>
        </p:nvSpPr>
        <p:spPr>
          <a:xfrm>
            <a:off x="664691" y="1985963"/>
            <a:ext cx="4876800" cy="414020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3" name="Content Placeholder 3"/>
          <p:cNvSpPr>
            <a:spLocks noGrp="1"/>
          </p:cNvSpPr>
          <p:nvPr>
            <p:ph sz="half" idx="2"/>
          </p:nvPr>
        </p:nvSpPr>
        <p:spPr>
          <a:xfrm>
            <a:off x="5866504" y="1985963"/>
            <a:ext cx="4876800" cy="414020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24" name="Date Placeholder 4"/>
          <p:cNvSpPr>
            <a:spLocks noGrp="1"/>
          </p:cNvSpPr>
          <p:nvPr>
            <p:ph type="dt" sz="half" idx="10"/>
          </p:nvPr>
        </p:nvSpPr>
        <p:spPr/>
        <p:txBody>
          <a:bodyPr/>
          <a:lstStyle/>
          <a:p>
            <a:fld id="{B7980F98-B604-4CA7-9BF0-1E5789158E4C}" type="datetime1">
              <a:rPr lang="en-US" smtClean="0"/>
              <a:t>12/9/2024</a:t>
            </a:fld>
            <a:endParaRPr lang="en-US"/>
          </a:p>
        </p:txBody>
      </p:sp>
      <p:sp>
        <p:nvSpPr>
          <p:cNvPr id="1048725" name="Footer Placeholder 5"/>
          <p:cNvSpPr>
            <a:spLocks noGrp="1"/>
          </p:cNvSpPr>
          <p:nvPr>
            <p:ph type="ftr" sz="quarter" idx="11"/>
          </p:nvPr>
        </p:nvSpPr>
        <p:spPr/>
        <p:txBody>
          <a:bodyPr/>
          <a:lstStyle/>
          <a:p>
            <a:endParaRPr lang="en-US"/>
          </a:p>
        </p:txBody>
      </p:sp>
      <p:sp>
        <p:nvSpPr>
          <p:cNvPr id="1048726" name="Slide Number Placeholder 6"/>
          <p:cNvSpPr>
            <a:spLocks noGrp="1"/>
          </p:cNvSpPr>
          <p:nvPr>
            <p:ph type="sldNum" sz="quarter" idx="12"/>
          </p:nvPr>
        </p:nvSpPr>
        <p:spPr/>
        <p:txBody>
          <a:bodyPr/>
          <a:lstStyle/>
          <a:p>
            <a:fld id="{2A499E85-CCB1-472E-A4EC-1EE99A22323B}" type="slidenum">
              <a:rPr lang="ar-SA" altLang="en-US"/>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48781" name="Rectangle 6"/>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82" name="TextBox 7"/>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83" name="Title 1"/>
          <p:cNvSpPr>
            <a:spLocks noGrp="1"/>
          </p:cNvSpPr>
          <p:nvPr>
            <p:ph type="title"/>
          </p:nvPr>
        </p:nvSpPr>
        <p:spPr/>
        <p:txBody>
          <a:bodyPr/>
          <a:lstStyle/>
          <a:p>
            <a:r>
              <a:rPr lang="en-US"/>
              <a:t>Click to edit Master title style</a:t>
            </a:r>
          </a:p>
        </p:txBody>
      </p:sp>
      <p:sp>
        <p:nvSpPr>
          <p:cNvPr id="1048784" name="Content Placeholder 3"/>
          <p:cNvSpPr>
            <a:spLocks noGrp="1"/>
          </p:cNvSpPr>
          <p:nvPr>
            <p:ph sz="half" idx="2"/>
          </p:nvPr>
        </p:nvSpPr>
        <p:spPr>
          <a:xfrm>
            <a:off x="663388" y="2447368"/>
            <a:ext cx="4876800" cy="3678797"/>
          </a:xfrm>
        </p:spPr>
        <p:txBody>
          <a:bodyPr/>
          <a:lstStyle>
            <a:lvl1pPr>
              <a:defRPr sz="1350"/>
            </a:lvl1pPr>
            <a:lvl2pPr>
              <a:defRPr sz="1350"/>
            </a:lvl2pPr>
            <a:lvl3pPr>
              <a:defRPr sz="1350"/>
            </a:lvl3pPr>
            <a:lvl4pPr>
              <a:defRPr sz="1350"/>
            </a:lvl4pPr>
            <a:lvl5pPr>
              <a:defRPr sz="13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85" name="Content Placeholder 5"/>
          <p:cNvSpPr>
            <a:spLocks noGrp="1"/>
          </p:cNvSpPr>
          <p:nvPr>
            <p:ph sz="quarter" idx="4"/>
          </p:nvPr>
        </p:nvSpPr>
        <p:spPr>
          <a:xfrm>
            <a:off x="5866504" y="2447368"/>
            <a:ext cx="4876800" cy="3678797"/>
          </a:xfrm>
        </p:spPr>
        <p:txBody>
          <a:bodyPr/>
          <a:lstStyle>
            <a:lvl1pPr>
              <a:defRPr sz="1350"/>
            </a:lvl1pPr>
            <a:lvl2pPr>
              <a:defRPr sz="1350"/>
            </a:lvl2pPr>
            <a:lvl3pPr>
              <a:defRPr sz="1350"/>
            </a:lvl3pPr>
            <a:lvl4pPr>
              <a:defRPr sz="1350"/>
            </a:lvl4pPr>
            <a:lvl5pPr>
              <a:defRPr sz="13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86" name="Text Placeholder 2"/>
          <p:cNvSpPr>
            <a:spLocks noGrp="1"/>
          </p:cNvSpPr>
          <p:nvPr>
            <p:ph type="body" idx="1"/>
          </p:nvPr>
        </p:nvSpPr>
        <p:spPr>
          <a:xfrm>
            <a:off x="663388" y="2070850"/>
            <a:ext cx="4876800" cy="322729"/>
          </a:xfrm>
          <a:prstGeom prst="rect">
            <a:avLst/>
          </a:prstGeom>
          <a:solidFill>
            <a:schemeClr val="accent3"/>
          </a:solidFill>
        </p:spPr>
        <p:txBody>
          <a:bodyPr tIns="0" bIns="0" anchor="ctr">
            <a:noAutofit/>
          </a:bodyPr>
          <a:lstStyle>
            <a:lvl1pPr marL="0" indent="0" algn="ctr">
              <a:spcBef>
                <a:spcPts val="0"/>
              </a:spcBef>
              <a:buNone/>
              <a:defRPr sz="135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48787" name="Text Placeholder 4"/>
          <p:cNvSpPr>
            <a:spLocks noGrp="1"/>
          </p:cNvSpPr>
          <p:nvPr>
            <p:ph type="body" sz="quarter" idx="3"/>
          </p:nvPr>
        </p:nvSpPr>
        <p:spPr>
          <a:xfrm>
            <a:off x="5866504" y="2070850"/>
            <a:ext cx="48768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35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48788" name="Date Placeholder 6"/>
          <p:cNvSpPr>
            <a:spLocks noGrp="1"/>
          </p:cNvSpPr>
          <p:nvPr>
            <p:ph type="dt" sz="half" idx="10"/>
          </p:nvPr>
        </p:nvSpPr>
        <p:spPr/>
        <p:txBody>
          <a:bodyPr/>
          <a:lstStyle/>
          <a:p>
            <a:fld id="{1E8CFA9A-CA6E-4D27-9EAE-5DE0194D88C1}" type="datetime1">
              <a:rPr lang="en-US" smtClean="0"/>
              <a:t>12/9/2024</a:t>
            </a:fld>
            <a:endParaRPr lang="en-US"/>
          </a:p>
        </p:txBody>
      </p:sp>
      <p:sp>
        <p:nvSpPr>
          <p:cNvPr id="1048789" name="Footer Placeholder 7"/>
          <p:cNvSpPr>
            <a:spLocks noGrp="1"/>
          </p:cNvSpPr>
          <p:nvPr>
            <p:ph type="ftr" sz="quarter" idx="11"/>
          </p:nvPr>
        </p:nvSpPr>
        <p:spPr/>
        <p:txBody>
          <a:bodyPr/>
          <a:lstStyle/>
          <a:p>
            <a:endParaRPr lang="en-US"/>
          </a:p>
        </p:txBody>
      </p:sp>
      <p:sp>
        <p:nvSpPr>
          <p:cNvPr id="1048790" name="Slide Number Placeholder 8"/>
          <p:cNvSpPr>
            <a:spLocks noGrp="1"/>
          </p:cNvSpPr>
          <p:nvPr>
            <p:ph type="sldNum" sz="quarter" idx="12"/>
          </p:nvPr>
        </p:nvSpPr>
        <p:spPr/>
        <p:txBody>
          <a:bodyPr/>
          <a:lstStyle/>
          <a:p>
            <a:fld id="{31FFEA7C-CF81-4F44-A1FB-3F4E22759983}" type="slidenum">
              <a:rPr lang="ar-SA" altLang="en-US"/>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48851" name="TextBox 3"/>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852" name="Rectangle 4"/>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53" name="Title 1"/>
          <p:cNvSpPr>
            <a:spLocks noGrp="1"/>
          </p:cNvSpPr>
          <p:nvPr>
            <p:ph type="title"/>
          </p:nvPr>
        </p:nvSpPr>
        <p:spPr/>
        <p:txBody>
          <a:bodyPr/>
          <a:lstStyle/>
          <a:p>
            <a:r>
              <a:rPr lang="en-US"/>
              <a:t>Click to edit Master title style</a:t>
            </a:r>
          </a:p>
        </p:txBody>
      </p:sp>
      <p:sp>
        <p:nvSpPr>
          <p:cNvPr id="1048854" name="Content Placeholder 2"/>
          <p:cNvSpPr>
            <a:spLocks noGrp="1"/>
          </p:cNvSpPr>
          <p:nvPr>
            <p:ph sz="half" idx="1"/>
          </p:nvPr>
        </p:nvSpPr>
        <p:spPr>
          <a:xfrm>
            <a:off x="664692" y="1985963"/>
            <a:ext cx="10092209"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55" name="Content Placeholder 2"/>
          <p:cNvSpPr>
            <a:spLocks noGrp="1"/>
          </p:cNvSpPr>
          <p:nvPr>
            <p:ph sz="half" idx="14"/>
          </p:nvPr>
        </p:nvSpPr>
        <p:spPr>
          <a:xfrm>
            <a:off x="664692" y="4164965"/>
            <a:ext cx="10092209"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56" name="Date Placeholder 4"/>
          <p:cNvSpPr>
            <a:spLocks noGrp="1"/>
          </p:cNvSpPr>
          <p:nvPr>
            <p:ph type="dt" sz="half" idx="15"/>
          </p:nvPr>
        </p:nvSpPr>
        <p:spPr/>
        <p:txBody>
          <a:bodyPr/>
          <a:lstStyle/>
          <a:p>
            <a:fld id="{9A79A8B5-263B-473D-A213-B20158C992C3}" type="datetime1">
              <a:rPr lang="en-US" smtClean="0"/>
              <a:t>12/9/2024</a:t>
            </a:fld>
            <a:endParaRPr lang="en-US"/>
          </a:p>
        </p:txBody>
      </p:sp>
      <p:sp>
        <p:nvSpPr>
          <p:cNvPr id="1048857" name="Footer Placeholder 5"/>
          <p:cNvSpPr>
            <a:spLocks noGrp="1"/>
          </p:cNvSpPr>
          <p:nvPr>
            <p:ph type="ftr" sz="quarter" idx="16"/>
          </p:nvPr>
        </p:nvSpPr>
        <p:spPr/>
        <p:txBody>
          <a:bodyPr/>
          <a:lstStyle/>
          <a:p>
            <a:endParaRPr lang="en-US"/>
          </a:p>
        </p:txBody>
      </p:sp>
      <p:sp>
        <p:nvSpPr>
          <p:cNvPr id="1048858" name="Slide Number Placeholder 6"/>
          <p:cNvSpPr>
            <a:spLocks noGrp="1"/>
          </p:cNvSpPr>
          <p:nvPr>
            <p:ph type="sldNum" sz="quarter" idx="17"/>
          </p:nvPr>
        </p:nvSpPr>
        <p:spPr/>
        <p:txBody>
          <a:bodyPr/>
          <a:lstStyle/>
          <a:p>
            <a:fld id="{B40BF072-826C-4EFE-B20B-B5CA73446494}" type="slidenum">
              <a:rPr lang="ar-SA" altLang="en-US"/>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1048740" name="Rectangle 3"/>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41" name="TextBox 4"/>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42" name="Title 1"/>
          <p:cNvSpPr>
            <a:spLocks noGrp="1"/>
          </p:cNvSpPr>
          <p:nvPr>
            <p:ph type="title"/>
          </p:nvPr>
        </p:nvSpPr>
        <p:spPr/>
        <p:txBody>
          <a:bodyPr/>
          <a:lstStyle/>
          <a:p>
            <a:r>
              <a:rPr lang="en-US"/>
              <a:t>Click to edit Master title style</a:t>
            </a:r>
          </a:p>
        </p:txBody>
      </p:sp>
      <p:sp>
        <p:nvSpPr>
          <p:cNvPr id="1048743" name="Content Placeholder 2"/>
          <p:cNvSpPr>
            <a:spLocks noGrp="1"/>
          </p:cNvSpPr>
          <p:nvPr>
            <p:ph sz="half" idx="1"/>
          </p:nvPr>
        </p:nvSpPr>
        <p:spPr>
          <a:xfrm>
            <a:off x="5880100" y="1985963"/>
            <a:ext cx="4876800"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4" name="Content Placeholder 2"/>
          <p:cNvSpPr>
            <a:spLocks noGrp="1"/>
          </p:cNvSpPr>
          <p:nvPr>
            <p:ph sz="half" idx="15"/>
          </p:nvPr>
        </p:nvSpPr>
        <p:spPr>
          <a:xfrm>
            <a:off x="664691" y="1985963"/>
            <a:ext cx="4876800" cy="414020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5" name="Content Placeholder 2"/>
          <p:cNvSpPr>
            <a:spLocks noGrp="1"/>
          </p:cNvSpPr>
          <p:nvPr>
            <p:ph sz="half" idx="16"/>
          </p:nvPr>
        </p:nvSpPr>
        <p:spPr>
          <a:xfrm>
            <a:off x="5880100" y="4169664"/>
            <a:ext cx="4876800"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46" name="Date Placeholder 4"/>
          <p:cNvSpPr>
            <a:spLocks noGrp="1"/>
          </p:cNvSpPr>
          <p:nvPr>
            <p:ph type="dt" sz="half" idx="17"/>
          </p:nvPr>
        </p:nvSpPr>
        <p:spPr/>
        <p:txBody>
          <a:bodyPr/>
          <a:lstStyle/>
          <a:p>
            <a:fld id="{595F5C20-ADF3-4903-A97E-0762344A4932}" type="datetime1">
              <a:rPr lang="en-US" smtClean="0"/>
              <a:t>12/9/2024</a:t>
            </a:fld>
            <a:endParaRPr lang="en-US"/>
          </a:p>
        </p:txBody>
      </p:sp>
      <p:sp>
        <p:nvSpPr>
          <p:cNvPr id="1048747" name="Footer Placeholder 5"/>
          <p:cNvSpPr>
            <a:spLocks noGrp="1"/>
          </p:cNvSpPr>
          <p:nvPr>
            <p:ph type="ftr" sz="quarter" idx="18"/>
          </p:nvPr>
        </p:nvSpPr>
        <p:spPr/>
        <p:txBody>
          <a:bodyPr/>
          <a:lstStyle/>
          <a:p>
            <a:endParaRPr lang="en-US"/>
          </a:p>
        </p:txBody>
      </p:sp>
      <p:sp>
        <p:nvSpPr>
          <p:cNvPr id="1048748" name="Slide Number Placeholder 6"/>
          <p:cNvSpPr>
            <a:spLocks noGrp="1"/>
          </p:cNvSpPr>
          <p:nvPr>
            <p:ph type="sldNum" sz="quarter" idx="19"/>
          </p:nvPr>
        </p:nvSpPr>
        <p:spPr/>
        <p:txBody>
          <a:bodyPr/>
          <a:lstStyle/>
          <a:p>
            <a:fld id="{23A28999-6261-4ED4-9260-D29C4B5A6DC5}" type="slidenum">
              <a:rPr lang="ar-SA" altLang="en-US"/>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1048822" name="Rectangle 2"/>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23" name="TextBox 3"/>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824" name="Title 1"/>
          <p:cNvSpPr>
            <a:spLocks noGrp="1"/>
          </p:cNvSpPr>
          <p:nvPr>
            <p:ph type="title"/>
          </p:nvPr>
        </p:nvSpPr>
        <p:spPr/>
        <p:txBody>
          <a:bodyPr/>
          <a:lstStyle/>
          <a:p>
            <a:r>
              <a:rPr lang="en-US"/>
              <a:t>Click to edit Master title style</a:t>
            </a:r>
          </a:p>
        </p:txBody>
      </p:sp>
      <p:sp>
        <p:nvSpPr>
          <p:cNvPr id="1048825" name="Content Placeholder 2"/>
          <p:cNvSpPr>
            <a:spLocks noGrp="1"/>
          </p:cNvSpPr>
          <p:nvPr>
            <p:ph sz="half" idx="17"/>
          </p:nvPr>
        </p:nvSpPr>
        <p:spPr>
          <a:xfrm>
            <a:off x="670562" y="1985963"/>
            <a:ext cx="4876551"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26" name="Content Placeholder 2"/>
          <p:cNvSpPr>
            <a:spLocks noGrp="1"/>
          </p:cNvSpPr>
          <p:nvPr>
            <p:ph sz="half" idx="18"/>
          </p:nvPr>
        </p:nvSpPr>
        <p:spPr>
          <a:xfrm>
            <a:off x="670562" y="4164965"/>
            <a:ext cx="4876551"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27" name="Content Placeholder 2"/>
          <p:cNvSpPr>
            <a:spLocks noGrp="1"/>
          </p:cNvSpPr>
          <p:nvPr>
            <p:ph sz="half" idx="1"/>
          </p:nvPr>
        </p:nvSpPr>
        <p:spPr>
          <a:xfrm>
            <a:off x="5880100" y="1985963"/>
            <a:ext cx="4876800"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28" name="Content Placeholder 2"/>
          <p:cNvSpPr>
            <a:spLocks noGrp="1"/>
          </p:cNvSpPr>
          <p:nvPr>
            <p:ph sz="half" idx="16"/>
          </p:nvPr>
        </p:nvSpPr>
        <p:spPr>
          <a:xfrm>
            <a:off x="5880100" y="4169664"/>
            <a:ext cx="4876800" cy="1965960"/>
          </a:xfrm>
        </p:spPr>
        <p:txBody>
          <a:bodyPr/>
          <a:lstStyle>
            <a:lvl1pPr>
              <a:defRPr sz="1350"/>
            </a:lvl1pPr>
            <a:lvl2pPr>
              <a:defRPr sz="1350"/>
            </a:lvl2pPr>
            <a:lvl3pPr>
              <a:defRPr sz="135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29" name="Date Placeholder 4"/>
          <p:cNvSpPr>
            <a:spLocks noGrp="1"/>
          </p:cNvSpPr>
          <p:nvPr>
            <p:ph type="dt" sz="half" idx="19"/>
          </p:nvPr>
        </p:nvSpPr>
        <p:spPr/>
        <p:txBody>
          <a:bodyPr/>
          <a:lstStyle/>
          <a:p>
            <a:fld id="{EDE56202-4B1B-4E47-B14A-C25374BE7E4C}" type="datetime1">
              <a:rPr lang="en-US" smtClean="0"/>
              <a:t>12/9/2024</a:t>
            </a:fld>
            <a:endParaRPr lang="en-US"/>
          </a:p>
        </p:txBody>
      </p:sp>
      <p:sp>
        <p:nvSpPr>
          <p:cNvPr id="1048830" name="Footer Placeholder 5"/>
          <p:cNvSpPr>
            <a:spLocks noGrp="1"/>
          </p:cNvSpPr>
          <p:nvPr>
            <p:ph type="ftr" sz="quarter" idx="20"/>
          </p:nvPr>
        </p:nvSpPr>
        <p:spPr/>
        <p:txBody>
          <a:bodyPr/>
          <a:lstStyle/>
          <a:p>
            <a:endParaRPr lang="en-US"/>
          </a:p>
        </p:txBody>
      </p:sp>
      <p:sp>
        <p:nvSpPr>
          <p:cNvPr id="1048831" name="Slide Number Placeholder 6"/>
          <p:cNvSpPr>
            <a:spLocks noGrp="1"/>
          </p:cNvSpPr>
          <p:nvPr>
            <p:ph type="sldNum" sz="quarter" idx="21"/>
          </p:nvPr>
        </p:nvSpPr>
        <p:spPr/>
        <p:txBody>
          <a:bodyPr/>
          <a:lstStyle/>
          <a:p>
            <a:fld id="{9E145321-C748-43A8-AD8B-750149BDD07D}" type="slidenum">
              <a:rPr lang="ar-SA" altLang="en-US"/>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48734" name="Rectangle 2"/>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35" name="TextBox 3"/>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36" name="Title 1"/>
          <p:cNvSpPr>
            <a:spLocks noGrp="1"/>
          </p:cNvSpPr>
          <p:nvPr>
            <p:ph type="title"/>
          </p:nvPr>
        </p:nvSpPr>
        <p:spPr/>
        <p:txBody>
          <a:bodyPr/>
          <a:lstStyle/>
          <a:p>
            <a:r>
              <a:rPr lang="en-US"/>
              <a:t>Click to edit Master title style</a:t>
            </a:r>
          </a:p>
        </p:txBody>
      </p:sp>
      <p:sp>
        <p:nvSpPr>
          <p:cNvPr id="1048737" name="Date Placeholder 2"/>
          <p:cNvSpPr>
            <a:spLocks noGrp="1"/>
          </p:cNvSpPr>
          <p:nvPr>
            <p:ph type="dt" sz="half" idx="10"/>
          </p:nvPr>
        </p:nvSpPr>
        <p:spPr/>
        <p:txBody>
          <a:bodyPr/>
          <a:lstStyle/>
          <a:p>
            <a:fld id="{4855041B-FE29-4A9E-9E4C-2AC057C50AAF}" type="datetime1">
              <a:rPr lang="en-US" smtClean="0"/>
              <a:t>12/9/2024</a:t>
            </a:fld>
            <a:endParaRPr lang="en-US"/>
          </a:p>
        </p:txBody>
      </p:sp>
      <p:sp>
        <p:nvSpPr>
          <p:cNvPr id="1048738" name="Footer Placeholder 3"/>
          <p:cNvSpPr>
            <a:spLocks noGrp="1"/>
          </p:cNvSpPr>
          <p:nvPr>
            <p:ph type="ftr" sz="quarter" idx="11"/>
          </p:nvPr>
        </p:nvSpPr>
        <p:spPr/>
        <p:txBody>
          <a:bodyPr/>
          <a:lstStyle/>
          <a:p>
            <a:endParaRPr lang="en-US"/>
          </a:p>
        </p:txBody>
      </p:sp>
      <p:sp>
        <p:nvSpPr>
          <p:cNvPr id="1048739" name="Slide Number Placeholder 4"/>
          <p:cNvSpPr>
            <a:spLocks noGrp="1"/>
          </p:cNvSpPr>
          <p:nvPr>
            <p:ph type="sldNum" sz="quarter" idx="12"/>
          </p:nvPr>
        </p:nvSpPr>
        <p:spPr/>
        <p:txBody>
          <a:bodyPr/>
          <a:lstStyle/>
          <a:p>
            <a:fld id="{7D0ED8EE-A375-4FC2-BD92-62242577471A}" type="slidenum">
              <a:rPr lang="ar-SA" altLang="en-US"/>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1048803" name="Rectangle 1"/>
          <p:cNvSpPr/>
          <p:nvPr/>
        </p:nvSpPr>
        <p:spPr>
          <a:xfrm>
            <a:off x="10888663" y="282575"/>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04" name="Date Placeholder 1"/>
          <p:cNvSpPr>
            <a:spLocks noGrp="1"/>
          </p:cNvSpPr>
          <p:nvPr>
            <p:ph type="dt" sz="half" idx="10"/>
          </p:nvPr>
        </p:nvSpPr>
        <p:spPr/>
        <p:txBody>
          <a:bodyPr/>
          <a:lstStyle/>
          <a:p>
            <a:fld id="{8ED714D0-983C-4833-8B95-4BE92AF6E309}" type="datetime1">
              <a:rPr lang="en-US" smtClean="0"/>
              <a:t>12/9/2024</a:t>
            </a:fld>
            <a:endParaRPr lang="en-US"/>
          </a:p>
        </p:txBody>
      </p:sp>
      <p:sp>
        <p:nvSpPr>
          <p:cNvPr id="1048805" name="Footer Placeholder 2"/>
          <p:cNvSpPr>
            <a:spLocks noGrp="1"/>
          </p:cNvSpPr>
          <p:nvPr>
            <p:ph type="ftr" sz="quarter" idx="11"/>
          </p:nvPr>
        </p:nvSpPr>
        <p:spPr/>
        <p:txBody>
          <a:bodyPr/>
          <a:lstStyle/>
          <a:p>
            <a:endParaRPr lang="en-US"/>
          </a:p>
        </p:txBody>
      </p:sp>
      <p:sp>
        <p:nvSpPr>
          <p:cNvPr id="1048806" name="Slide Number Placeholder 3"/>
          <p:cNvSpPr>
            <a:spLocks noGrp="1"/>
          </p:cNvSpPr>
          <p:nvPr>
            <p:ph type="sldNum" sz="quarter" idx="12"/>
          </p:nvPr>
        </p:nvSpPr>
        <p:spPr/>
        <p:txBody>
          <a:bodyPr/>
          <a:lstStyle/>
          <a:p>
            <a:fld id="{7C983063-E729-47A8-96A6-A0B56B2CE3D8}" type="slidenum">
              <a:rPr lang="ar-SA" altLang="en-US"/>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27" name="Rectangle 4"/>
          <p:cNvSpPr/>
          <p:nvPr/>
        </p:nvSpPr>
        <p:spPr>
          <a:xfrm>
            <a:off x="376238" y="228600"/>
            <a:ext cx="4602162"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28" name="TextBox 5"/>
          <p:cNvSpPr txBox="1"/>
          <p:nvPr/>
        </p:nvSpPr>
        <p:spPr>
          <a:xfrm>
            <a:off x="566738" y="174625"/>
            <a:ext cx="550862" cy="623888"/>
          </a:xfrm>
          <a:prstGeom prst="rect">
            <a:avLst/>
          </a:prstGeom>
          <a:noFill/>
        </p:spPr>
        <p:txBody>
          <a:bodyPr lIns="0" tIns="0" rIns="0" bIns="0">
            <a:spAutoFit/>
          </a:bodyPr>
          <a:lstStyle/>
          <a:p>
            <a:pPr eaLnBrk="1" fontAlgn="auto" hangingPunct="1">
              <a:spcBef>
                <a:spcPts val="0"/>
              </a:spcBef>
              <a:spcAft>
                <a:spcPts val="0"/>
              </a:spcAft>
            </a:pPr>
            <a:r>
              <a:rPr sz="4050" b="1">
                <a:solidFill>
                  <a:schemeClr val="accent1">
                    <a:lumMod val="60000"/>
                    <a:lumOff val="40000"/>
                  </a:schemeClr>
                </a:solidFill>
                <a:latin typeface="+mn-lt"/>
              </a:rPr>
              <a:t>+</a:t>
            </a:r>
          </a:p>
        </p:txBody>
      </p:sp>
      <p:sp>
        <p:nvSpPr>
          <p:cNvPr id="1048729" name="Title 1"/>
          <p:cNvSpPr>
            <a:spLocks noGrp="1"/>
          </p:cNvSpPr>
          <p:nvPr>
            <p:ph type="title"/>
          </p:nvPr>
        </p:nvSpPr>
        <p:spPr>
          <a:xfrm>
            <a:off x="507407" y="2571750"/>
            <a:ext cx="4340352" cy="1162050"/>
          </a:xfrm>
        </p:spPr>
        <p:txBody>
          <a:bodyPr anchor="b">
            <a:normAutofit/>
          </a:bodyPr>
          <a:lstStyle>
            <a:lvl1pPr algn="l">
              <a:defRPr sz="1950" b="0">
                <a:solidFill>
                  <a:schemeClr val="bg1"/>
                </a:solidFill>
              </a:defRPr>
            </a:lvl1pPr>
          </a:lstStyle>
          <a:p>
            <a:r>
              <a:rPr lang="en-US"/>
              <a:t>Click to edit Master title style</a:t>
            </a:r>
          </a:p>
        </p:txBody>
      </p:sp>
      <p:sp>
        <p:nvSpPr>
          <p:cNvPr id="1048730" name="Content Placeholder 2"/>
          <p:cNvSpPr>
            <a:spLocks noGrp="1"/>
          </p:cNvSpPr>
          <p:nvPr>
            <p:ph idx="1"/>
          </p:nvPr>
        </p:nvSpPr>
        <p:spPr>
          <a:xfrm>
            <a:off x="5558369" y="273053"/>
            <a:ext cx="6129865" cy="5853113"/>
          </a:xfrm>
        </p:spPr>
        <p:txBody>
          <a:bodyPr/>
          <a:lstStyle>
            <a:lvl1pPr>
              <a:defRPr sz="1350"/>
            </a:lvl1pPr>
            <a:lvl2pPr>
              <a:defRPr sz="1350"/>
            </a:lvl2pPr>
            <a:lvl3pPr>
              <a:defRPr sz="135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31" name="Text Placeholder 3"/>
          <p:cNvSpPr>
            <a:spLocks noGrp="1"/>
          </p:cNvSpPr>
          <p:nvPr>
            <p:ph type="body" sz="half" idx="2"/>
          </p:nvPr>
        </p:nvSpPr>
        <p:spPr>
          <a:xfrm>
            <a:off x="508124" y="3733803"/>
            <a:ext cx="4340352" cy="2392363"/>
          </a:xfrm>
        </p:spPr>
        <p:txBody>
          <a:bodyPr/>
          <a:lstStyle>
            <a:lvl1pPr marL="0" indent="0">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732" name="Date Placeholder 4"/>
          <p:cNvSpPr>
            <a:spLocks noGrp="1"/>
          </p:cNvSpPr>
          <p:nvPr>
            <p:ph type="dt" sz="half" idx="10"/>
          </p:nvPr>
        </p:nvSpPr>
        <p:spPr>
          <a:xfrm>
            <a:off x="9855200" y="6423025"/>
            <a:ext cx="2049463" cy="365125"/>
          </a:xfrm>
        </p:spPr>
        <p:txBody>
          <a:bodyPr/>
          <a:lstStyle/>
          <a:p>
            <a:fld id="{B1B2D903-F0FC-4693-994A-46316CDA2F89}" type="datetime1">
              <a:rPr lang="en-US" smtClean="0"/>
              <a:t>12/9/2024</a:t>
            </a:fld>
            <a:endParaRPr lang="en-US"/>
          </a:p>
        </p:txBody>
      </p:sp>
      <p:sp>
        <p:nvSpPr>
          <p:cNvPr id="1048733" name="Footer Placeholder 5"/>
          <p:cNvSpPr>
            <a:spLocks noGrp="1"/>
          </p:cNvSpPr>
          <p:nvPr>
            <p:ph type="ftr" sz="quarter" idx="11"/>
          </p:nvPr>
        </p:nvSpPr>
        <p:spPr>
          <a:xfrm>
            <a:off x="5145088" y="6423025"/>
            <a:ext cx="4422775" cy="365125"/>
          </a:xfrm>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843" name="Rectangle 4"/>
          <p:cNvSpPr/>
          <p:nvPr/>
        </p:nvSpPr>
        <p:spPr>
          <a:xfrm>
            <a:off x="10888663" y="282575"/>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44" name="TextBox 5"/>
          <p:cNvSpPr txBox="1">
            <a:spLocks noChangeArrowheads="1"/>
          </p:cNvSpPr>
          <p:nvPr/>
        </p:nvSpPr>
        <p:spPr bwMode="auto">
          <a:xfrm>
            <a:off x="5319713" y="3370263"/>
            <a:ext cx="295275" cy="277812"/>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b="1">
                <a:solidFill>
                  <a:srgbClr val="EF8C6A"/>
                </a:solidFill>
              </a:rPr>
              <a:t>+ </a:t>
            </a:r>
          </a:p>
        </p:txBody>
      </p:sp>
      <p:sp>
        <p:nvSpPr>
          <p:cNvPr id="1048845" name="Title 1"/>
          <p:cNvSpPr>
            <a:spLocks noGrp="1"/>
          </p:cNvSpPr>
          <p:nvPr>
            <p:ph type="title"/>
          </p:nvPr>
        </p:nvSpPr>
        <p:spPr>
          <a:xfrm>
            <a:off x="5559205" y="3124200"/>
            <a:ext cx="5197696" cy="871538"/>
          </a:xfrm>
        </p:spPr>
        <p:txBody>
          <a:bodyPr anchor="b">
            <a:normAutofit/>
          </a:bodyPr>
          <a:lstStyle>
            <a:lvl1pPr algn="l">
              <a:defRPr sz="1950" b="0"/>
            </a:lvl1pPr>
          </a:lstStyle>
          <a:p>
            <a:r>
              <a:rPr lang="en-US"/>
              <a:t>Click to edit Master title style</a:t>
            </a:r>
          </a:p>
        </p:txBody>
      </p:sp>
      <p:sp>
        <p:nvSpPr>
          <p:cNvPr id="1048846" name="Picture Placeholder 2"/>
          <p:cNvSpPr>
            <a:spLocks noGrp="1"/>
          </p:cNvSpPr>
          <p:nvPr>
            <p:ph type="pic" idx="1"/>
          </p:nvPr>
        </p:nvSpPr>
        <p:spPr>
          <a:xfrm>
            <a:off x="370541" y="228600"/>
            <a:ext cx="4614211" cy="6345238"/>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noProof="0"/>
          </a:p>
        </p:txBody>
      </p:sp>
      <p:sp>
        <p:nvSpPr>
          <p:cNvPr id="1048847" name="Text Placeholder 3"/>
          <p:cNvSpPr>
            <a:spLocks noGrp="1"/>
          </p:cNvSpPr>
          <p:nvPr>
            <p:ph type="body" sz="half" idx="2"/>
          </p:nvPr>
        </p:nvSpPr>
        <p:spPr>
          <a:xfrm>
            <a:off x="5559205" y="3995737"/>
            <a:ext cx="5197696" cy="21478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848" name="Date Placeholder 4"/>
          <p:cNvSpPr>
            <a:spLocks noGrp="1"/>
          </p:cNvSpPr>
          <p:nvPr>
            <p:ph type="dt" sz="half" idx="10"/>
          </p:nvPr>
        </p:nvSpPr>
        <p:spPr>
          <a:xfrm>
            <a:off x="9855200" y="6423025"/>
            <a:ext cx="2049463" cy="365125"/>
          </a:xfrm>
        </p:spPr>
        <p:txBody>
          <a:bodyPr/>
          <a:lstStyle/>
          <a:p>
            <a:fld id="{A018A243-BFF7-4F5E-BCEF-9595BEA8C7E3}" type="datetime1">
              <a:rPr lang="en-US" smtClean="0"/>
              <a:t>12/9/2024</a:t>
            </a:fld>
            <a:endParaRPr lang="en-US"/>
          </a:p>
        </p:txBody>
      </p:sp>
      <p:sp>
        <p:nvSpPr>
          <p:cNvPr id="1048849" name="Footer Placeholder 5"/>
          <p:cNvSpPr>
            <a:spLocks noGrp="1"/>
          </p:cNvSpPr>
          <p:nvPr>
            <p:ph type="ftr" sz="quarter" idx="11"/>
          </p:nvPr>
        </p:nvSpPr>
        <p:spPr>
          <a:xfrm>
            <a:off x="5588000" y="6423025"/>
            <a:ext cx="4006850" cy="365125"/>
          </a:xfrm>
        </p:spPr>
        <p:txBody>
          <a:bodyPr/>
          <a:lstStyle/>
          <a:p>
            <a:endParaRPr lang="en-US"/>
          </a:p>
        </p:txBody>
      </p:sp>
      <p:sp>
        <p:nvSpPr>
          <p:cNvPr id="1048850" name="Slide Number Placeholder 6"/>
          <p:cNvSpPr>
            <a:spLocks noGrp="1"/>
          </p:cNvSpPr>
          <p:nvPr>
            <p:ph type="sldNum" sz="quarter" idx="12"/>
          </p:nvPr>
        </p:nvSpPr>
        <p:spPr/>
        <p:txBody>
          <a:bodyPr/>
          <a:lstStyle/>
          <a:p>
            <a:fld id="{DE7C242F-A682-4377-BFEB-ED7AE38FC52E}" type="slidenum">
              <a:rPr lang="ar-SA" altLang="en-US"/>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1048749" name="Rectangle 4"/>
          <p:cNvSpPr/>
          <p:nvPr/>
        </p:nvSpPr>
        <p:spPr>
          <a:xfrm>
            <a:off x="9069388" y="228600"/>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50" name="Rectangle 5"/>
          <p:cNvSpPr/>
          <p:nvPr/>
        </p:nvSpPr>
        <p:spPr>
          <a:xfrm>
            <a:off x="9069388" y="2378075"/>
            <a:ext cx="27432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51" name="TextBox 6"/>
          <p:cNvSpPr txBox="1">
            <a:spLocks noChangeArrowheads="1"/>
          </p:cNvSpPr>
          <p:nvPr/>
        </p:nvSpPr>
        <p:spPr bwMode="auto">
          <a:xfrm>
            <a:off x="436563" y="4632325"/>
            <a:ext cx="293687" cy="277813"/>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b="1">
                <a:solidFill>
                  <a:srgbClr val="EF8C6A"/>
                </a:solidFill>
              </a:rPr>
              <a:t>+ </a:t>
            </a:r>
          </a:p>
        </p:txBody>
      </p:sp>
      <p:sp>
        <p:nvSpPr>
          <p:cNvPr id="1048752" name="Title 1"/>
          <p:cNvSpPr>
            <a:spLocks noGrp="1"/>
          </p:cNvSpPr>
          <p:nvPr>
            <p:ph type="title"/>
          </p:nvPr>
        </p:nvSpPr>
        <p:spPr>
          <a:xfrm>
            <a:off x="675342" y="4424082"/>
            <a:ext cx="8254876" cy="833718"/>
          </a:xfrm>
        </p:spPr>
        <p:txBody>
          <a:bodyPr anchor="b">
            <a:normAutofit/>
          </a:bodyPr>
          <a:lstStyle>
            <a:lvl1pPr algn="l">
              <a:defRPr sz="1950" b="0"/>
            </a:lvl1pPr>
          </a:lstStyle>
          <a:p>
            <a:r>
              <a:rPr lang="en-US"/>
              <a:t>Click to edit Master title style</a:t>
            </a:r>
          </a:p>
        </p:txBody>
      </p:sp>
      <p:sp>
        <p:nvSpPr>
          <p:cNvPr id="1048753" name="Picture Placeholder 2"/>
          <p:cNvSpPr>
            <a:spLocks noGrp="1"/>
          </p:cNvSpPr>
          <p:nvPr>
            <p:ph type="pic" idx="1"/>
          </p:nvPr>
        </p:nvSpPr>
        <p:spPr>
          <a:xfrm>
            <a:off x="370542" y="228600"/>
            <a:ext cx="8504519" cy="4187952"/>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noProof="0"/>
          </a:p>
        </p:txBody>
      </p:sp>
      <p:sp>
        <p:nvSpPr>
          <p:cNvPr id="1048754" name="Text Placeholder 3"/>
          <p:cNvSpPr>
            <a:spLocks noGrp="1"/>
          </p:cNvSpPr>
          <p:nvPr>
            <p:ph type="body" sz="half" idx="2"/>
          </p:nvPr>
        </p:nvSpPr>
        <p:spPr>
          <a:xfrm>
            <a:off x="675342" y="5257802"/>
            <a:ext cx="8254876" cy="885825"/>
          </a:xfrm>
        </p:spPr>
        <p:txBody>
          <a:bodyPr/>
          <a:lstStyle>
            <a:lvl1pPr marL="0" indent="0">
              <a:spcBef>
                <a:spcPts val="225"/>
              </a:spcBef>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755" name="Date Placeholder 4"/>
          <p:cNvSpPr>
            <a:spLocks noGrp="1"/>
          </p:cNvSpPr>
          <p:nvPr>
            <p:ph type="dt" sz="half" idx="10"/>
          </p:nvPr>
        </p:nvSpPr>
        <p:spPr/>
        <p:txBody>
          <a:bodyPr/>
          <a:lstStyle/>
          <a:p>
            <a:fld id="{775A6D63-74EC-4278-819C-164CB009E1AD}" type="datetime1">
              <a:rPr lang="en-US" smtClean="0"/>
              <a:t>12/9/2024</a:t>
            </a:fld>
            <a:endParaRPr lang="en-US"/>
          </a:p>
        </p:txBody>
      </p:sp>
      <p:sp>
        <p:nvSpPr>
          <p:cNvPr id="1048756" name="Footer Placeholder 5"/>
          <p:cNvSpPr>
            <a:spLocks noGrp="1"/>
          </p:cNvSpPr>
          <p:nvPr>
            <p:ph type="ftr" sz="quarter" idx="11"/>
          </p:nvPr>
        </p:nvSpPr>
        <p:spPr/>
        <p:txBody>
          <a:bodyPr/>
          <a:lstStyle/>
          <a:p>
            <a:endParaRPr lang="en-US"/>
          </a:p>
        </p:txBody>
      </p:sp>
      <p:sp>
        <p:nvSpPr>
          <p:cNvPr id="1048757" name="Slide Number Placeholder 6"/>
          <p:cNvSpPr>
            <a:spLocks noGrp="1"/>
          </p:cNvSpPr>
          <p:nvPr>
            <p:ph type="sldNum" sz="quarter" idx="12"/>
          </p:nvPr>
        </p:nvSpPr>
        <p:spPr/>
        <p:txBody>
          <a:bodyPr/>
          <a:lstStyle/>
          <a:p>
            <a:fld id="{431551F7-D58F-4AAB-95BC-CBDFC4FDA6FD}" type="slidenum">
              <a:rPr lang="ar-SA" altLang="en-US"/>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1048859" name="Rectangle 2"/>
          <p:cNvSpPr/>
          <p:nvPr/>
        </p:nvSpPr>
        <p:spPr>
          <a:xfrm>
            <a:off x="376238" y="228600"/>
            <a:ext cx="851693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60" name="TextBox 4"/>
          <p:cNvSpPr txBox="1"/>
          <p:nvPr/>
        </p:nvSpPr>
        <p:spPr>
          <a:xfrm>
            <a:off x="566738" y="174625"/>
            <a:ext cx="550862" cy="623888"/>
          </a:xfrm>
          <a:prstGeom prst="rect">
            <a:avLst/>
          </a:prstGeom>
          <a:noFill/>
        </p:spPr>
        <p:txBody>
          <a:bodyPr lIns="0" tIns="0" rIns="0" bIns="0">
            <a:spAutoFit/>
          </a:bodyPr>
          <a:lstStyle/>
          <a:p>
            <a:pPr eaLnBrk="1" fontAlgn="auto" hangingPunct="1">
              <a:spcBef>
                <a:spcPts val="0"/>
              </a:spcBef>
              <a:spcAft>
                <a:spcPts val="0"/>
              </a:spcAft>
            </a:pPr>
            <a:r>
              <a:rPr sz="4050" b="1">
                <a:solidFill>
                  <a:schemeClr val="accent1">
                    <a:lumMod val="60000"/>
                    <a:lumOff val="40000"/>
                  </a:schemeClr>
                </a:solidFill>
                <a:latin typeface="+mn-lt"/>
              </a:rPr>
              <a:t>+</a:t>
            </a:r>
          </a:p>
        </p:txBody>
      </p:sp>
      <p:sp>
        <p:nvSpPr>
          <p:cNvPr id="1048861" name="Rectangle 5"/>
          <p:cNvSpPr/>
          <p:nvPr/>
        </p:nvSpPr>
        <p:spPr>
          <a:xfrm>
            <a:off x="9069388"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62" name="Title 1"/>
          <p:cNvSpPr>
            <a:spLocks noGrp="1"/>
          </p:cNvSpPr>
          <p:nvPr>
            <p:ph type="title"/>
          </p:nvPr>
        </p:nvSpPr>
        <p:spPr>
          <a:xfrm>
            <a:off x="507407" y="2571750"/>
            <a:ext cx="8242148" cy="1162050"/>
          </a:xfrm>
        </p:spPr>
        <p:txBody>
          <a:bodyPr anchor="b">
            <a:normAutofit/>
          </a:bodyPr>
          <a:lstStyle>
            <a:lvl1pPr algn="l">
              <a:defRPr sz="1950" b="0">
                <a:solidFill>
                  <a:schemeClr val="bg1"/>
                </a:solidFill>
              </a:defRPr>
            </a:lvl1pPr>
          </a:lstStyle>
          <a:p>
            <a:r>
              <a:rPr lang="en-US"/>
              <a:t>Click to edit Master title style</a:t>
            </a:r>
          </a:p>
        </p:txBody>
      </p:sp>
      <p:sp>
        <p:nvSpPr>
          <p:cNvPr id="1048863" name="Text Placeholder 3"/>
          <p:cNvSpPr>
            <a:spLocks noGrp="1"/>
          </p:cNvSpPr>
          <p:nvPr>
            <p:ph type="body" sz="half" idx="2"/>
          </p:nvPr>
        </p:nvSpPr>
        <p:spPr>
          <a:xfrm>
            <a:off x="508127" y="3733803"/>
            <a:ext cx="8239421" cy="2392363"/>
          </a:xfrm>
        </p:spPr>
        <p:txBody>
          <a:bodyPr/>
          <a:lstStyle>
            <a:lvl1pPr marL="0" indent="0">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864" name="Picture Placeholder 12"/>
          <p:cNvSpPr>
            <a:spLocks noGrp="1"/>
          </p:cNvSpPr>
          <p:nvPr>
            <p:ph type="pic" sz="quarter" idx="13"/>
          </p:nvPr>
        </p:nvSpPr>
        <p:spPr>
          <a:xfrm>
            <a:off x="9069917" y="2374940"/>
            <a:ext cx="2743200" cy="2039112"/>
          </a:xfrm>
        </p:spPr>
        <p:txBody>
          <a:bodyPr rtlCol="0">
            <a:normAutofit/>
          </a:bodyPr>
          <a:lstStyle>
            <a:lvl1pPr>
              <a:buNone/>
            </a:lvl1pPr>
          </a:lstStyle>
          <a:p>
            <a:pPr lvl="0"/>
            <a:r>
              <a:rPr lang="en-US" noProof="0"/>
              <a:t>Click icon to add picture</a:t>
            </a:r>
            <a:endParaRPr noProof="0"/>
          </a:p>
        </p:txBody>
      </p:sp>
      <p:sp>
        <p:nvSpPr>
          <p:cNvPr id="1048865" name="Picture Placeholder 12"/>
          <p:cNvSpPr>
            <a:spLocks noGrp="1"/>
          </p:cNvSpPr>
          <p:nvPr>
            <p:ph type="pic" sz="quarter" idx="14"/>
          </p:nvPr>
        </p:nvSpPr>
        <p:spPr>
          <a:xfrm>
            <a:off x="9069917" y="4535424"/>
            <a:ext cx="2743200" cy="2039112"/>
          </a:xfrm>
        </p:spPr>
        <p:txBody>
          <a:bodyPr rtlCol="0">
            <a:normAutofit/>
          </a:bodyPr>
          <a:lstStyle>
            <a:lvl1pPr>
              <a:buNone/>
            </a:lvl1pPr>
          </a:lstStyle>
          <a:p>
            <a:pPr lvl="0"/>
            <a:r>
              <a:rPr lang="en-US" noProof="0"/>
              <a:t>Click icon to add picture</a:t>
            </a:r>
            <a:endParaRPr noProof="0"/>
          </a:p>
        </p:txBody>
      </p:sp>
      <p:sp>
        <p:nvSpPr>
          <p:cNvPr id="1048866" name="Date Placeholder 4"/>
          <p:cNvSpPr>
            <a:spLocks noGrp="1"/>
          </p:cNvSpPr>
          <p:nvPr>
            <p:ph type="dt" sz="half" idx="15"/>
          </p:nvPr>
        </p:nvSpPr>
        <p:spPr>
          <a:xfrm>
            <a:off x="6950075" y="6235700"/>
            <a:ext cx="1797050" cy="365125"/>
          </a:xfrm>
        </p:spPr>
        <p:txBody>
          <a:bodyPr/>
          <a:lstStyle>
            <a:lvl1pPr>
              <a:defRPr>
                <a:solidFill>
                  <a:schemeClr val="bg1"/>
                </a:solidFill>
              </a:defRPr>
            </a:lvl1pPr>
          </a:lstStyle>
          <a:p>
            <a:fld id="{F86BD60A-E6C2-459C-94D9-BF56838A20E5}" type="datetime1">
              <a:rPr lang="en-US" smtClean="0"/>
              <a:t>12/9/2024</a:t>
            </a:fld>
            <a:endParaRPr lang="en-US"/>
          </a:p>
        </p:txBody>
      </p:sp>
      <p:sp>
        <p:nvSpPr>
          <p:cNvPr id="1048867" name="Footer Placeholder 5"/>
          <p:cNvSpPr>
            <a:spLocks noGrp="1"/>
          </p:cNvSpPr>
          <p:nvPr>
            <p:ph type="ftr" sz="quarter" idx="16"/>
          </p:nvPr>
        </p:nvSpPr>
        <p:spPr>
          <a:xfrm>
            <a:off x="508000" y="6235700"/>
            <a:ext cx="6197600" cy="365125"/>
          </a:xfrm>
        </p:spPr>
        <p:txBody>
          <a:bodyPr/>
          <a:lstStyle>
            <a:lvl1pPr>
              <a:defRPr>
                <a:solidFill>
                  <a:schemeClr val="bg1"/>
                </a:solidFill>
              </a:defRPr>
            </a:lvl1pPr>
          </a:lstStyle>
          <a:p>
            <a:endParaRPr lang="en-US"/>
          </a:p>
        </p:txBody>
      </p:sp>
      <p:sp>
        <p:nvSpPr>
          <p:cNvPr id="1048868" name="Slide Number Placeholder 6"/>
          <p:cNvSpPr>
            <a:spLocks noGrp="1"/>
          </p:cNvSpPr>
          <p:nvPr>
            <p:ph type="sldNum" sz="quarter" idx="17"/>
          </p:nvPr>
        </p:nvSpPr>
        <p:spPr/>
        <p:txBody>
          <a:bodyPr/>
          <a:lstStyle/>
          <a:p>
            <a:fld id="{C9116EBA-13F4-4359-B60A-9CA589C96534}" type="slidenum">
              <a:rPr lang="ar-SA" altLang="en-US"/>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1048791" name="Rectangle 2"/>
          <p:cNvSpPr/>
          <p:nvPr/>
        </p:nvSpPr>
        <p:spPr>
          <a:xfrm>
            <a:off x="376238" y="228600"/>
            <a:ext cx="56483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92" name="TextBox 4"/>
          <p:cNvSpPr txBox="1"/>
          <p:nvPr/>
        </p:nvSpPr>
        <p:spPr>
          <a:xfrm>
            <a:off x="566738" y="174625"/>
            <a:ext cx="550862" cy="623888"/>
          </a:xfrm>
          <a:prstGeom prst="rect">
            <a:avLst/>
          </a:prstGeom>
          <a:noFill/>
        </p:spPr>
        <p:txBody>
          <a:bodyPr lIns="0" tIns="0" rIns="0" bIns="0">
            <a:spAutoFit/>
          </a:bodyPr>
          <a:lstStyle/>
          <a:p>
            <a:pPr eaLnBrk="1" fontAlgn="auto" hangingPunct="1">
              <a:spcBef>
                <a:spcPts val="0"/>
              </a:spcBef>
              <a:spcAft>
                <a:spcPts val="0"/>
              </a:spcAft>
            </a:pPr>
            <a:r>
              <a:rPr sz="4050" b="1">
                <a:solidFill>
                  <a:schemeClr val="accent1">
                    <a:lumMod val="60000"/>
                    <a:lumOff val="40000"/>
                  </a:schemeClr>
                </a:solidFill>
                <a:latin typeface="+mn-lt"/>
              </a:rPr>
              <a:t>+</a:t>
            </a:r>
          </a:p>
        </p:txBody>
      </p:sp>
      <p:sp>
        <p:nvSpPr>
          <p:cNvPr id="1048793" name="Rectangle 5"/>
          <p:cNvSpPr/>
          <p:nvPr/>
        </p:nvSpPr>
        <p:spPr>
          <a:xfrm>
            <a:off x="9069388" y="228600"/>
            <a:ext cx="27432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94" name="Rectangle 6"/>
          <p:cNvSpPr/>
          <p:nvPr/>
        </p:nvSpPr>
        <p:spPr>
          <a:xfrm>
            <a:off x="6165850" y="4535488"/>
            <a:ext cx="27432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95" name="Title 1"/>
          <p:cNvSpPr>
            <a:spLocks noGrp="1"/>
          </p:cNvSpPr>
          <p:nvPr>
            <p:ph type="title"/>
          </p:nvPr>
        </p:nvSpPr>
        <p:spPr>
          <a:xfrm>
            <a:off x="507407" y="2571750"/>
            <a:ext cx="5355511" cy="1162050"/>
          </a:xfrm>
        </p:spPr>
        <p:txBody>
          <a:bodyPr anchor="b">
            <a:normAutofit/>
          </a:bodyPr>
          <a:lstStyle>
            <a:lvl1pPr algn="l">
              <a:defRPr sz="1950" b="0">
                <a:solidFill>
                  <a:schemeClr val="bg1"/>
                </a:solidFill>
              </a:defRPr>
            </a:lvl1pPr>
          </a:lstStyle>
          <a:p>
            <a:r>
              <a:rPr lang="en-US"/>
              <a:t>Click to edit Master title style</a:t>
            </a:r>
          </a:p>
        </p:txBody>
      </p:sp>
      <p:sp>
        <p:nvSpPr>
          <p:cNvPr id="1048796" name="Text Placeholder 3"/>
          <p:cNvSpPr>
            <a:spLocks noGrp="1"/>
          </p:cNvSpPr>
          <p:nvPr>
            <p:ph type="body" sz="half" idx="2"/>
          </p:nvPr>
        </p:nvSpPr>
        <p:spPr>
          <a:xfrm>
            <a:off x="508125" y="3733803"/>
            <a:ext cx="5353739" cy="2392363"/>
          </a:xfrm>
        </p:spPr>
        <p:txBody>
          <a:bodyPr/>
          <a:lstStyle>
            <a:lvl1pPr marL="0" indent="0">
              <a:buNone/>
              <a:defRPr sz="105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797" name="Picture Placeholder 12"/>
          <p:cNvSpPr>
            <a:spLocks noGrp="1"/>
          </p:cNvSpPr>
          <p:nvPr>
            <p:ph type="pic" sz="quarter" idx="13"/>
          </p:nvPr>
        </p:nvSpPr>
        <p:spPr>
          <a:xfrm>
            <a:off x="6165851" y="228600"/>
            <a:ext cx="2743200" cy="2039112"/>
          </a:xfrm>
        </p:spPr>
        <p:txBody>
          <a:bodyPr rtlCol="0">
            <a:normAutofit/>
          </a:bodyPr>
          <a:lstStyle>
            <a:lvl1pPr>
              <a:buNone/>
            </a:lvl1pPr>
          </a:lstStyle>
          <a:p>
            <a:pPr lvl="0"/>
            <a:r>
              <a:rPr lang="en-US" noProof="0"/>
              <a:t>Click icon to add picture</a:t>
            </a:r>
            <a:endParaRPr noProof="0"/>
          </a:p>
        </p:txBody>
      </p:sp>
      <p:sp>
        <p:nvSpPr>
          <p:cNvPr id="1048798" name="Picture Placeholder 12"/>
          <p:cNvSpPr>
            <a:spLocks noGrp="1"/>
          </p:cNvSpPr>
          <p:nvPr>
            <p:ph type="pic" sz="quarter" idx="14"/>
          </p:nvPr>
        </p:nvSpPr>
        <p:spPr>
          <a:xfrm>
            <a:off x="6165851" y="2381663"/>
            <a:ext cx="2743200" cy="2039112"/>
          </a:xfrm>
        </p:spPr>
        <p:txBody>
          <a:bodyPr rtlCol="0">
            <a:normAutofit/>
          </a:bodyPr>
          <a:lstStyle>
            <a:lvl1pPr>
              <a:buNone/>
            </a:lvl1pPr>
          </a:lstStyle>
          <a:p>
            <a:pPr lvl="0"/>
            <a:r>
              <a:rPr lang="en-US" noProof="0"/>
              <a:t>Click icon to add picture</a:t>
            </a:r>
            <a:endParaRPr noProof="0"/>
          </a:p>
        </p:txBody>
      </p:sp>
      <p:sp>
        <p:nvSpPr>
          <p:cNvPr id="1048799" name="Picture Placeholder 12"/>
          <p:cNvSpPr>
            <a:spLocks noGrp="1"/>
          </p:cNvSpPr>
          <p:nvPr>
            <p:ph type="pic" sz="quarter" idx="15"/>
          </p:nvPr>
        </p:nvSpPr>
        <p:spPr>
          <a:xfrm>
            <a:off x="9070848" y="2381662"/>
            <a:ext cx="2743200" cy="4187952"/>
          </a:xfrm>
        </p:spPr>
        <p:txBody>
          <a:bodyPr rtlCol="0">
            <a:normAutofit/>
          </a:bodyPr>
          <a:lstStyle>
            <a:lvl1pPr>
              <a:buNone/>
            </a:lvl1pPr>
          </a:lstStyle>
          <a:p>
            <a:pPr lvl="0"/>
            <a:r>
              <a:rPr lang="en-US" noProof="0"/>
              <a:t>Click icon to add picture</a:t>
            </a:r>
            <a:endParaRPr noProof="0"/>
          </a:p>
        </p:txBody>
      </p:sp>
      <p:sp>
        <p:nvSpPr>
          <p:cNvPr id="1048800" name="Date Placeholder 4"/>
          <p:cNvSpPr>
            <a:spLocks noGrp="1"/>
          </p:cNvSpPr>
          <p:nvPr>
            <p:ph type="dt" sz="half" idx="16"/>
          </p:nvPr>
        </p:nvSpPr>
        <p:spPr>
          <a:xfrm>
            <a:off x="4064000" y="6235700"/>
            <a:ext cx="1798638" cy="365125"/>
          </a:xfrm>
        </p:spPr>
        <p:txBody>
          <a:bodyPr/>
          <a:lstStyle>
            <a:lvl1pPr>
              <a:defRPr>
                <a:solidFill>
                  <a:schemeClr val="bg1"/>
                </a:solidFill>
              </a:defRPr>
            </a:lvl1pPr>
          </a:lstStyle>
          <a:p>
            <a:fld id="{95915ADB-764F-40E0-ABDC-FBD113BC997A}" type="datetime1">
              <a:rPr lang="en-US" smtClean="0"/>
              <a:t>12/9/2024</a:t>
            </a:fld>
            <a:endParaRPr lang="en-US"/>
          </a:p>
        </p:txBody>
      </p:sp>
      <p:sp>
        <p:nvSpPr>
          <p:cNvPr id="1048801" name="Footer Placeholder 5"/>
          <p:cNvSpPr>
            <a:spLocks noGrp="1"/>
          </p:cNvSpPr>
          <p:nvPr>
            <p:ph type="ftr" sz="quarter" idx="17"/>
          </p:nvPr>
        </p:nvSpPr>
        <p:spPr>
          <a:xfrm>
            <a:off x="508000" y="6235700"/>
            <a:ext cx="3454400" cy="365125"/>
          </a:xfrm>
        </p:spPr>
        <p:txBody>
          <a:bodyPr/>
          <a:lstStyle>
            <a:lvl1pPr>
              <a:defRPr>
                <a:solidFill>
                  <a:schemeClr val="bg1"/>
                </a:solidFill>
              </a:defRPr>
            </a:lvl1pPr>
          </a:lstStyle>
          <a:p>
            <a:endParaRPr lang="en-US"/>
          </a:p>
        </p:txBody>
      </p:sp>
      <p:sp>
        <p:nvSpPr>
          <p:cNvPr id="1048802" name="Slide Number Placeholder 6"/>
          <p:cNvSpPr>
            <a:spLocks noGrp="1"/>
          </p:cNvSpPr>
          <p:nvPr>
            <p:ph type="sldNum" sz="quarter" idx="18"/>
          </p:nvPr>
        </p:nvSpPr>
        <p:spPr/>
        <p:txBody>
          <a:bodyPr/>
          <a:lstStyle/>
          <a:p>
            <a:fld id="{940E254A-190C-4AE6-8341-8848FDEB7108}" type="slidenum">
              <a:rPr lang="ar-SA" altLang="en-US"/>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048698" name="Rectangle 4"/>
          <p:cNvSpPr/>
          <p:nvPr/>
        </p:nvSpPr>
        <p:spPr>
          <a:xfrm>
            <a:off x="10888663" y="282575"/>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699" name="TextBox 5"/>
          <p:cNvSpPr txBox="1">
            <a:spLocks noChangeArrowheads="1"/>
          </p:cNvSpPr>
          <p:nvPr/>
        </p:nvSpPr>
        <p:spPr bwMode="auto">
          <a:xfrm>
            <a:off x="6334125" y="3370263"/>
            <a:ext cx="293688" cy="277812"/>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b="1">
                <a:solidFill>
                  <a:srgbClr val="EF8C6A"/>
                </a:solidFill>
              </a:rPr>
              <a:t>+ </a:t>
            </a:r>
          </a:p>
        </p:txBody>
      </p:sp>
      <p:sp>
        <p:nvSpPr>
          <p:cNvPr id="1048700" name="Title 1"/>
          <p:cNvSpPr>
            <a:spLocks noGrp="1"/>
          </p:cNvSpPr>
          <p:nvPr>
            <p:ph type="title"/>
          </p:nvPr>
        </p:nvSpPr>
        <p:spPr>
          <a:xfrm>
            <a:off x="6604000" y="3124200"/>
            <a:ext cx="4145280" cy="871538"/>
          </a:xfrm>
        </p:spPr>
        <p:txBody>
          <a:bodyPr anchor="b">
            <a:normAutofit/>
          </a:bodyPr>
          <a:lstStyle>
            <a:lvl1pPr algn="l">
              <a:defRPr sz="1950" b="0"/>
            </a:lvl1pPr>
          </a:lstStyle>
          <a:p>
            <a:r>
              <a:rPr lang="en-US"/>
              <a:t>Click to edit Master title style</a:t>
            </a:r>
          </a:p>
        </p:txBody>
      </p:sp>
      <p:sp>
        <p:nvSpPr>
          <p:cNvPr id="1048701" name="Picture Placeholder 2"/>
          <p:cNvSpPr>
            <a:spLocks noGrp="1"/>
          </p:cNvSpPr>
          <p:nvPr>
            <p:ph type="pic" idx="1"/>
          </p:nvPr>
        </p:nvSpPr>
        <p:spPr>
          <a:xfrm>
            <a:off x="370542" y="2365248"/>
            <a:ext cx="5653492" cy="4187952"/>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noProof="0"/>
          </a:p>
        </p:txBody>
      </p:sp>
      <p:sp>
        <p:nvSpPr>
          <p:cNvPr id="1048702" name="Text Placeholder 3"/>
          <p:cNvSpPr>
            <a:spLocks noGrp="1"/>
          </p:cNvSpPr>
          <p:nvPr>
            <p:ph type="body" sz="half" idx="2"/>
          </p:nvPr>
        </p:nvSpPr>
        <p:spPr>
          <a:xfrm>
            <a:off x="6604000" y="3995737"/>
            <a:ext cx="4145280" cy="21478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48703" name="Picture Placeholder 12"/>
          <p:cNvSpPr>
            <a:spLocks noGrp="1"/>
          </p:cNvSpPr>
          <p:nvPr>
            <p:ph type="pic" sz="quarter" idx="13"/>
          </p:nvPr>
        </p:nvSpPr>
        <p:spPr>
          <a:xfrm>
            <a:off x="370540" y="228600"/>
            <a:ext cx="2743200" cy="2039112"/>
          </a:xfrm>
        </p:spPr>
        <p:txBody>
          <a:bodyPr rtlCol="0">
            <a:normAutofit/>
          </a:bodyPr>
          <a:lstStyle>
            <a:lvl1pPr>
              <a:buNone/>
            </a:lvl1pPr>
          </a:lstStyle>
          <a:p>
            <a:pPr lvl="0"/>
            <a:r>
              <a:rPr lang="en-US" noProof="0"/>
              <a:t>Click icon to add picture</a:t>
            </a:r>
            <a:endParaRPr noProof="0"/>
          </a:p>
        </p:txBody>
      </p:sp>
      <p:sp>
        <p:nvSpPr>
          <p:cNvPr id="1048704" name="Picture Placeholder 12"/>
          <p:cNvSpPr>
            <a:spLocks noGrp="1"/>
          </p:cNvSpPr>
          <p:nvPr>
            <p:ph type="pic" sz="quarter" idx="14"/>
          </p:nvPr>
        </p:nvSpPr>
        <p:spPr>
          <a:xfrm>
            <a:off x="3280833" y="228600"/>
            <a:ext cx="2743200" cy="2039112"/>
          </a:xfrm>
        </p:spPr>
        <p:txBody>
          <a:bodyPr rtlCol="0">
            <a:normAutofit/>
          </a:bodyPr>
          <a:lstStyle>
            <a:lvl1pPr>
              <a:buNone/>
            </a:lvl1pPr>
          </a:lstStyle>
          <a:p>
            <a:pPr lvl="0"/>
            <a:r>
              <a:rPr lang="en-US" noProof="0"/>
              <a:t>Click icon to add picture</a:t>
            </a:r>
            <a:endParaRPr noProof="0"/>
          </a:p>
        </p:txBody>
      </p:sp>
      <p:sp>
        <p:nvSpPr>
          <p:cNvPr id="1048705" name="Date Placeholder 4"/>
          <p:cNvSpPr>
            <a:spLocks noGrp="1"/>
          </p:cNvSpPr>
          <p:nvPr>
            <p:ph type="dt" sz="half" idx="15"/>
          </p:nvPr>
        </p:nvSpPr>
        <p:spPr>
          <a:xfrm>
            <a:off x="9855200" y="6423025"/>
            <a:ext cx="2049463" cy="365125"/>
          </a:xfrm>
        </p:spPr>
        <p:txBody>
          <a:bodyPr/>
          <a:lstStyle/>
          <a:p>
            <a:fld id="{A63B0331-3A8E-45D3-AD04-74AA586CEF7A}" type="datetime1">
              <a:rPr lang="en-US" smtClean="0"/>
              <a:t>12/9/2024</a:t>
            </a:fld>
            <a:endParaRPr lang="en-US"/>
          </a:p>
        </p:txBody>
      </p:sp>
      <p:sp>
        <p:nvSpPr>
          <p:cNvPr id="1048706" name="Footer Placeholder 5"/>
          <p:cNvSpPr>
            <a:spLocks noGrp="1"/>
          </p:cNvSpPr>
          <p:nvPr>
            <p:ph type="ftr" sz="quarter" idx="16"/>
          </p:nvPr>
        </p:nvSpPr>
        <p:spPr>
          <a:xfrm>
            <a:off x="5588000" y="6423025"/>
            <a:ext cx="4006850" cy="365125"/>
          </a:xfrm>
        </p:spPr>
        <p:txBody>
          <a:bodyPr/>
          <a:lstStyle/>
          <a:p>
            <a:endParaRPr lang="en-US"/>
          </a:p>
        </p:txBody>
      </p:sp>
      <p:sp>
        <p:nvSpPr>
          <p:cNvPr id="1048707" name="Slide Number Placeholder 6"/>
          <p:cNvSpPr>
            <a:spLocks noGrp="1"/>
          </p:cNvSpPr>
          <p:nvPr>
            <p:ph type="sldNum" sz="quarter" idx="17"/>
          </p:nvPr>
        </p:nvSpPr>
        <p:spPr/>
        <p:txBody>
          <a:bodyPr/>
          <a:lstStyle/>
          <a:p>
            <a:fld id="{84E28EAA-779D-42E1-8166-512F11420319}" type="slidenum">
              <a:rPr lang="ar-SA" altLang="en-US"/>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1048774" name="Rectangle 3"/>
          <p:cNvSpPr/>
          <p:nvPr/>
        </p:nvSpPr>
        <p:spPr>
          <a:xfrm>
            <a:off x="10888663" y="282575"/>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775" name="TextBox 4"/>
          <p:cNvSpPr txBox="1">
            <a:spLocks noChangeArrowheads="1"/>
          </p:cNvSpPr>
          <p:nvPr/>
        </p:nvSpPr>
        <p:spPr bwMode="auto">
          <a:xfrm>
            <a:off x="296863" y="228600"/>
            <a:ext cx="3492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776" name="Title 1"/>
          <p:cNvSpPr>
            <a:spLocks noGrp="1"/>
          </p:cNvSpPr>
          <p:nvPr>
            <p:ph type="title"/>
          </p:nvPr>
        </p:nvSpPr>
        <p:spPr/>
        <p:txBody>
          <a:bodyPr/>
          <a:lstStyle/>
          <a:p>
            <a:r>
              <a:rPr lang="en-US"/>
              <a:t>Click to edit Master title style</a:t>
            </a:r>
          </a:p>
        </p:txBody>
      </p:sp>
      <p:sp>
        <p:nvSpPr>
          <p:cNvPr id="1048777"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778" name="Date Placeholder 3"/>
          <p:cNvSpPr>
            <a:spLocks noGrp="1"/>
          </p:cNvSpPr>
          <p:nvPr>
            <p:ph type="dt" sz="half" idx="10"/>
          </p:nvPr>
        </p:nvSpPr>
        <p:spPr/>
        <p:txBody>
          <a:bodyPr/>
          <a:lstStyle/>
          <a:p>
            <a:fld id="{24C951FE-41A3-4439-AF2F-BEEBDE4E5472}" type="datetime1">
              <a:rPr lang="en-US" smtClean="0"/>
              <a:t>12/9/2024</a:t>
            </a:fld>
            <a:endParaRPr lang="en-US"/>
          </a:p>
        </p:txBody>
      </p:sp>
      <p:sp>
        <p:nvSpPr>
          <p:cNvPr id="1048779" name="Footer Placeholder 4"/>
          <p:cNvSpPr>
            <a:spLocks noGrp="1"/>
          </p:cNvSpPr>
          <p:nvPr>
            <p:ph type="ftr" sz="quarter" idx="11"/>
          </p:nvPr>
        </p:nvSpPr>
        <p:spPr/>
        <p:txBody>
          <a:bodyPr/>
          <a:lstStyle/>
          <a:p>
            <a:endParaRPr lang="en-US"/>
          </a:p>
        </p:txBody>
      </p:sp>
      <p:sp>
        <p:nvSpPr>
          <p:cNvPr id="1048780" name="Slide Number Placeholder 5"/>
          <p:cNvSpPr>
            <a:spLocks noGrp="1"/>
          </p:cNvSpPr>
          <p:nvPr>
            <p:ph type="sldNum" sz="quarter" idx="12"/>
          </p:nvPr>
        </p:nvSpPr>
        <p:spPr/>
        <p:txBody>
          <a:bodyPr/>
          <a:lstStyle/>
          <a:p>
            <a:fld id="{C0B8FE98-BD21-4039-8F54-8C84E6B9095C}" type="slidenum">
              <a:rPr lang="ar-SA" altLang="en-US"/>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48815" name="Rectangle 3"/>
          <p:cNvSpPr/>
          <p:nvPr/>
        </p:nvSpPr>
        <p:spPr>
          <a:xfrm>
            <a:off x="10888663" y="282575"/>
            <a:ext cx="9144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sz="1350"/>
          </a:p>
        </p:txBody>
      </p:sp>
      <p:sp>
        <p:nvSpPr>
          <p:cNvPr id="1048816" name="TextBox 4"/>
          <p:cNvSpPr txBox="1">
            <a:spLocks noChangeArrowheads="1"/>
          </p:cNvSpPr>
          <p:nvPr/>
        </p:nvSpPr>
        <p:spPr bwMode="auto">
          <a:xfrm rot="16200000">
            <a:off x="11501438" y="630237"/>
            <a:ext cx="260350" cy="415925"/>
          </a:xfrm>
          <a:prstGeom prst="rect">
            <a:avLst/>
          </a:prstGeom>
          <a:noFill/>
          <a:ln>
            <a:noFill/>
          </a:ln>
        </p:spPr>
        <p:txBody>
          <a:bodyPr lIns="0" tIns="0" rIns="0" bIns="0">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fontAlgn="base">
              <a:spcBef>
                <a:spcPct val="0"/>
              </a:spcBef>
              <a:spcAft>
                <a:spcPct val="0"/>
              </a:spcAft>
              <a:defRPr>
                <a:solidFill>
                  <a:schemeClr val="tx1"/>
                </a:solidFill>
                <a:latin typeface="Rockwell" panose="02060603020205020403" pitchFamily="18" charset="0"/>
              </a:defRPr>
            </a:lvl6pPr>
            <a:lvl7pPr marL="2971800" indent="-228600" defTabSz="457200" fontAlgn="base">
              <a:spcBef>
                <a:spcPct val="0"/>
              </a:spcBef>
              <a:spcAft>
                <a:spcPct val="0"/>
              </a:spcAft>
              <a:defRPr>
                <a:solidFill>
                  <a:schemeClr val="tx1"/>
                </a:solidFill>
                <a:latin typeface="Rockwell" panose="02060603020205020403" pitchFamily="18" charset="0"/>
              </a:defRPr>
            </a:lvl7pPr>
            <a:lvl8pPr marL="3429000" indent="-228600" defTabSz="457200" fontAlgn="base">
              <a:spcBef>
                <a:spcPct val="0"/>
              </a:spcBef>
              <a:spcAft>
                <a:spcPct val="0"/>
              </a:spcAft>
              <a:defRPr>
                <a:solidFill>
                  <a:schemeClr val="tx1"/>
                </a:solidFill>
                <a:latin typeface="Rockwell" panose="02060603020205020403" pitchFamily="18" charset="0"/>
              </a:defRPr>
            </a:lvl8pPr>
            <a:lvl9pPr marL="3886200" indent="-228600" defTabSz="457200" fontAlgn="base">
              <a:spcBef>
                <a:spcPct val="0"/>
              </a:spcBef>
              <a:spcAft>
                <a:spcPct val="0"/>
              </a:spcAft>
              <a:defRPr>
                <a:solidFill>
                  <a:schemeClr val="tx1"/>
                </a:solidFill>
                <a:latin typeface="Rockwell" panose="02060603020205020403" pitchFamily="18" charset="0"/>
              </a:defRPr>
            </a:lvl9pPr>
          </a:lstStyle>
          <a:p>
            <a:pPr eaLnBrk="1" hangingPunct="1"/>
            <a:r>
              <a:rPr lang="en-US" altLang="en-US" sz="2700" b="1">
                <a:solidFill>
                  <a:srgbClr val="EF8C6A"/>
                </a:solidFill>
              </a:rPr>
              <a:t>+</a:t>
            </a:r>
          </a:p>
        </p:txBody>
      </p:sp>
      <p:sp>
        <p:nvSpPr>
          <p:cNvPr id="1048817" name="Vertical Title 1"/>
          <p:cNvSpPr>
            <a:spLocks noGrp="1"/>
          </p:cNvSpPr>
          <p:nvPr>
            <p:ph type="title" orient="vert"/>
          </p:nvPr>
        </p:nvSpPr>
        <p:spPr>
          <a:xfrm>
            <a:off x="10661029" y="954742"/>
            <a:ext cx="908424" cy="5171422"/>
          </a:xfrm>
        </p:spPr>
        <p:txBody>
          <a:bodyPr vert="eaVert"/>
          <a:lstStyle/>
          <a:p>
            <a:r>
              <a:rPr lang="en-US"/>
              <a:t>Click to edit Master title style</a:t>
            </a:r>
          </a:p>
        </p:txBody>
      </p:sp>
      <p:sp>
        <p:nvSpPr>
          <p:cNvPr id="1048818" name="Vertical Text Placeholder 2"/>
          <p:cNvSpPr>
            <a:spLocks noGrp="1"/>
          </p:cNvSpPr>
          <p:nvPr>
            <p:ph type="body" orient="vert" idx="1"/>
          </p:nvPr>
        </p:nvSpPr>
        <p:spPr>
          <a:xfrm>
            <a:off x="609600" y="958759"/>
            <a:ext cx="9144000" cy="51848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19" name="Date Placeholder 3"/>
          <p:cNvSpPr>
            <a:spLocks noGrp="1"/>
          </p:cNvSpPr>
          <p:nvPr>
            <p:ph type="dt" sz="half" idx="10"/>
          </p:nvPr>
        </p:nvSpPr>
        <p:spPr/>
        <p:txBody>
          <a:bodyPr/>
          <a:lstStyle/>
          <a:p>
            <a:fld id="{C208B35C-81E6-4FF5-B8F8-CCD73E678C2A}" type="datetime1">
              <a:rPr lang="en-US" smtClean="0"/>
              <a:t>12/9/2024</a:t>
            </a:fld>
            <a:endParaRPr lang="en-US"/>
          </a:p>
        </p:txBody>
      </p:sp>
      <p:sp>
        <p:nvSpPr>
          <p:cNvPr id="1048820" name="Footer Placeholder 4"/>
          <p:cNvSpPr>
            <a:spLocks noGrp="1"/>
          </p:cNvSpPr>
          <p:nvPr>
            <p:ph type="ftr" sz="quarter" idx="11"/>
          </p:nvPr>
        </p:nvSpPr>
        <p:spPr/>
        <p:txBody>
          <a:bodyPr/>
          <a:lstStyle/>
          <a:p>
            <a:endParaRPr lang="en-US"/>
          </a:p>
        </p:txBody>
      </p:sp>
      <p:sp>
        <p:nvSpPr>
          <p:cNvPr id="1048821" name="Slide Number Placeholder 5"/>
          <p:cNvSpPr>
            <a:spLocks noGrp="1"/>
          </p:cNvSpPr>
          <p:nvPr>
            <p:ph type="sldNum" sz="quarter" idx="12"/>
          </p:nvPr>
        </p:nvSpPr>
        <p:spPr/>
        <p:txBody>
          <a:bodyPr/>
          <a:lstStyle/>
          <a:p>
            <a:fld id="{D8E2411A-C100-42E2-9D6A-6187D9400DC5}" type="slidenum">
              <a:rPr lang="ar-SA" altLang="en-US"/>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عنوان ومحتوى">
    <p:spTree>
      <p:nvGrpSpPr>
        <p:cNvPr id="1" name=""/>
        <p:cNvGrpSpPr/>
        <p:nvPr/>
      </p:nvGrpSpPr>
      <p:grpSpPr>
        <a:xfrm>
          <a:off x="0" y="0"/>
          <a:ext cx="0" cy="0"/>
          <a:chOff x="0" y="0"/>
          <a:chExt cx="0" cy="0"/>
        </a:xfrm>
      </p:grpSpPr>
      <p:sp>
        <p:nvSpPr>
          <p:cNvPr id="1048581" name="عنوان 1"/>
          <p:cNvSpPr>
            <a:spLocks noGrp="1"/>
          </p:cNvSpPr>
          <p:nvPr>
            <p:ph type="title"/>
          </p:nvPr>
        </p:nvSpPr>
        <p:spPr/>
        <p:txBody>
          <a:bodyPr/>
          <a:lstStyle/>
          <a:p>
            <a:r>
              <a:rPr lang="en-US"/>
              <a:t>Click to edit Master title style</a:t>
            </a:r>
            <a:endParaRPr lang="ar-SA"/>
          </a:p>
        </p:txBody>
      </p:sp>
      <p:sp>
        <p:nvSpPr>
          <p:cNvPr id="1048582" name="عنصر نائب للمحتوى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1048583"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584" name="Footer Placeholder 4"/>
          <p:cNvSpPr>
            <a:spLocks noGrp="1"/>
          </p:cNvSpPr>
          <p:nvPr>
            <p:ph type="ftr" sz="quarter" idx="11"/>
          </p:nvPr>
        </p:nvSpPr>
        <p:spPr/>
        <p:txBody>
          <a:bodyPr/>
          <a:lstStyle/>
          <a:p>
            <a:endParaRPr lang="en-US"/>
          </a:p>
        </p:txBody>
      </p:sp>
      <p:sp>
        <p:nvSpPr>
          <p:cNvPr id="1048585" name="Slide Number Placeholder 5"/>
          <p:cNvSpPr>
            <a:spLocks noGrp="1"/>
          </p:cNvSpPr>
          <p:nvPr>
            <p:ph type="sldNum" sz="quarter" idx="12"/>
          </p:nvPr>
        </p:nvSpPr>
        <p:spPr/>
        <p:txBody>
          <a:bodyPr/>
          <a:lstStyle/>
          <a:p>
            <a:fld id="{084B1529-C8E5-4BF0-A902-EAD38A1D1F95}" type="slidenum">
              <a:rPr lang="ar-SA" altLang="en-US"/>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576" name="Title Placeholder 1"/>
          <p:cNvSpPr>
            <a:spLocks noGrp="1" noChangeArrowheads="1"/>
          </p:cNvSpPr>
          <p:nvPr>
            <p:ph type="title"/>
          </p:nvPr>
        </p:nvSpPr>
        <p:spPr bwMode="auto">
          <a:xfrm>
            <a:off x="665163" y="484188"/>
            <a:ext cx="10074275" cy="1116012"/>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48577" name="Text Placeholder 2"/>
          <p:cNvSpPr>
            <a:spLocks noGrp="1" noChangeArrowheads="1"/>
          </p:cNvSpPr>
          <p:nvPr>
            <p:ph type="body" idx="1"/>
          </p:nvPr>
        </p:nvSpPr>
        <p:spPr bwMode="auto">
          <a:xfrm>
            <a:off x="665163" y="1981200"/>
            <a:ext cx="10074275" cy="4144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8578" name="Date Placeholder 3"/>
          <p:cNvSpPr>
            <a:spLocks noGrp="1"/>
          </p:cNvSpPr>
          <p:nvPr>
            <p:ph type="dt" sz="half" idx="2"/>
          </p:nvPr>
        </p:nvSpPr>
        <p:spPr>
          <a:xfrm>
            <a:off x="9059863" y="6423025"/>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825">
                <a:solidFill>
                  <a:schemeClr val="tx1">
                    <a:lumMod val="65000"/>
                    <a:lumOff val="35000"/>
                  </a:schemeClr>
                </a:solidFill>
                <a:latin typeface="+mn-lt"/>
              </a:defRPr>
            </a:lvl1pPr>
          </a:lstStyle>
          <a:p>
            <a:fld id="{4C92AF74-BB88-4D02-830E-AF1272391DF0}" type="datetime1">
              <a:rPr lang="en-US" smtClean="0"/>
              <a:t>12/9/2024</a:t>
            </a:fld>
            <a:endParaRPr lang="en-US"/>
          </a:p>
        </p:txBody>
      </p:sp>
      <p:sp>
        <p:nvSpPr>
          <p:cNvPr id="1048579" name="Footer Placeholder 4"/>
          <p:cNvSpPr>
            <a:spLocks noGrp="1"/>
          </p:cNvSpPr>
          <p:nvPr>
            <p:ph type="ftr" sz="quarter" idx="3"/>
          </p:nvPr>
        </p:nvSpPr>
        <p:spPr>
          <a:xfrm>
            <a:off x="268288" y="6423025"/>
            <a:ext cx="8164512" cy="365125"/>
          </a:xfrm>
          <a:prstGeom prst="rect">
            <a:avLst/>
          </a:prstGeom>
        </p:spPr>
        <p:txBody>
          <a:bodyPr vert="horz" lIns="91440" tIns="45720" rIns="91440" bIns="45720" rtlCol="0" anchor="ctr"/>
          <a:lstStyle>
            <a:lvl1pPr algn="l" eaLnBrk="1" fontAlgn="auto" hangingPunct="1">
              <a:spcBef>
                <a:spcPts val="0"/>
              </a:spcBef>
              <a:spcAft>
                <a:spcPts val="0"/>
              </a:spcAft>
              <a:defRPr sz="825">
                <a:solidFill>
                  <a:schemeClr val="tx1">
                    <a:lumMod val="65000"/>
                    <a:lumOff val="35000"/>
                  </a:schemeClr>
                </a:solidFill>
                <a:latin typeface="+mn-lt"/>
              </a:defRPr>
            </a:lvl1pPr>
          </a:lstStyle>
          <a:p>
            <a:endParaRPr lang="en-US"/>
          </a:p>
        </p:txBody>
      </p:sp>
      <p:sp>
        <p:nvSpPr>
          <p:cNvPr id="1048580" name="Slide Number Placeholder 5"/>
          <p:cNvSpPr>
            <a:spLocks noGrp="1"/>
          </p:cNvSpPr>
          <p:nvPr>
            <p:ph type="sldNum" sz="quarter" idx="4"/>
          </p:nvPr>
        </p:nvSpPr>
        <p:spPr>
          <a:xfrm>
            <a:off x="11074400" y="242888"/>
            <a:ext cx="738188"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chemeClr val="bg1"/>
                </a:solidFill>
                <a:latin typeface="+mn-lt"/>
              </a:defRPr>
            </a:lvl1pPr>
          </a:lstStyle>
          <a:p>
            <a:fld id="{A9FFA9F5-5080-4E14-8634-ADD86552FA3E}" type="slidenum">
              <a:rPr lang="ar-SA" altLang="en-US"/>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Lst>
  <p:hf hdr="0" ftr="0"/>
  <p:txStyles>
    <p:titleStyle>
      <a:lvl1pPr algn="l" defTabSz="685800" rtl="0" eaLnBrk="0" fontAlgn="base" hangingPunct="0">
        <a:spcBef>
          <a:spcPct val="0"/>
        </a:spcBef>
        <a:spcAft>
          <a:spcPct val="0"/>
        </a:spcAft>
        <a:defRPr sz="2700" kern="1200">
          <a:solidFill>
            <a:schemeClr val="accent1"/>
          </a:solidFill>
          <a:latin typeface="+mj-lt"/>
          <a:ea typeface="+mj-ea"/>
          <a:cs typeface="+mj-cs"/>
        </a:defRPr>
      </a:lvl1pPr>
      <a:lvl2pPr algn="l" defTabSz="685800" rtl="0" eaLnBrk="0" fontAlgn="base" hangingPunct="0">
        <a:spcBef>
          <a:spcPct val="0"/>
        </a:spcBef>
        <a:spcAft>
          <a:spcPct val="0"/>
        </a:spcAft>
        <a:defRPr sz="2700">
          <a:solidFill>
            <a:schemeClr val="accent1"/>
          </a:solidFill>
          <a:latin typeface="Rockwell" panose="02060603020205020403" pitchFamily="18" charset="0"/>
        </a:defRPr>
      </a:lvl2pPr>
      <a:lvl3pPr algn="l" defTabSz="685800" rtl="0" eaLnBrk="0" fontAlgn="base" hangingPunct="0">
        <a:spcBef>
          <a:spcPct val="0"/>
        </a:spcBef>
        <a:spcAft>
          <a:spcPct val="0"/>
        </a:spcAft>
        <a:defRPr sz="2700">
          <a:solidFill>
            <a:schemeClr val="accent1"/>
          </a:solidFill>
          <a:latin typeface="Rockwell" panose="02060603020205020403" pitchFamily="18" charset="0"/>
        </a:defRPr>
      </a:lvl3pPr>
      <a:lvl4pPr algn="l" defTabSz="685800" rtl="0" eaLnBrk="0" fontAlgn="base" hangingPunct="0">
        <a:spcBef>
          <a:spcPct val="0"/>
        </a:spcBef>
        <a:spcAft>
          <a:spcPct val="0"/>
        </a:spcAft>
        <a:defRPr sz="2700">
          <a:solidFill>
            <a:schemeClr val="accent1"/>
          </a:solidFill>
          <a:latin typeface="Rockwell" panose="02060603020205020403" pitchFamily="18" charset="0"/>
        </a:defRPr>
      </a:lvl4pPr>
      <a:lvl5pPr algn="l" defTabSz="685800" rtl="0" eaLnBrk="0" fontAlgn="base" hangingPunct="0">
        <a:spcBef>
          <a:spcPct val="0"/>
        </a:spcBef>
        <a:spcAft>
          <a:spcPct val="0"/>
        </a:spcAft>
        <a:defRPr sz="2700">
          <a:solidFill>
            <a:schemeClr val="accent1"/>
          </a:solidFill>
          <a:latin typeface="Rockwell" panose="02060603020205020403" pitchFamily="18" charset="0"/>
        </a:defRPr>
      </a:lvl5pPr>
      <a:lvl6pPr marL="457200" algn="l" defTabSz="685800" rtl="0" fontAlgn="base">
        <a:spcBef>
          <a:spcPct val="0"/>
        </a:spcBef>
        <a:spcAft>
          <a:spcPct val="0"/>
        </a:spcAft>
        <a:defRPr sz="2700">
          <a:solidFill>
            <a:schemeClr val="accent1"/>
          </a:solidFill>
          <a:latin typeface="Rockwell" panose="02060603020205020403" pitchFamily="18" charset="0"/>
        </a:defRPr>
      </a:lvl6pPr>
      <a:lvl7pPr marL="914400" algn="l" defTabSz="685800" rtl="0" fontAlgn="base">
        <a:spcBef>
          <a:spcPct val="0"/>
        </a:spcBef>
        <a:spcAft>
          <a:spcPct val="0"/>
        </a:spcAft>
        <a:defRPr sz="2700">
          <a:solidFill>
            <a:schemeClr val="accent1"/>
          </a:solidFill>
          <a:latin typeface="Rockwell" panose="02060603020205020403" pitchFamily="18" charset="0"/>
        </a:defRPr>
      </a:lvl7pPr>
      <a:lvl8pPr marL="1371600" algn="l" defTabSz="685800" rtl="0" fontAlgn="base">
        <a:spcBef>
          <a:spcPct val="0"/>
        </a:spcBef>
        <a:spcAft>
          <a:spcPct val="0"/>
        </a:spcAft>
        <a:defRPr sz="2700">
          <a:solidFill>
            <a:schemeClr val="accent1"/>
          </a:solidFill>
          <a:latin typeface="Rockwell" panose="02060603020205020403" pitchFamily="18" charset="0"/>
        </a:defRPr>
      </a:lvl8pPr>
      <a:lvl9pPr marL="1828800" algn="l" defTabSz="685800" rtl="0" fontAlgn="base">
        <a:spcBef>
          <a:spcPct val="0"/>
        </a:spcBef>
        <a:spcAft>
          <a:spcPct val="0"/>
        </a:spcAft>
        <a:defRPr sz="2700">
          <a:solidFill>
            <a:schemeClr val="accent1"/>
          </a:solidFill>
          <a:latin typeface="Rockwell" panose="02060603020205020403" pitchFamily="18" charset="0"/>
        </a:defRPr>
      </a:lvl9pPr>
    </p:titleStyle>
    <p:bodyStyle>
      <a:lvl1pPr marL="171450" indent="-171450" algn="l" defTabSz="685800" rtl="0" eaLnBrk="0" fontAlgn="base" hangingPunct="0">
        <a:spcBef>
          <a:spcPts val="1500"/>
        </a:spcBef>
        <a:spcAft>
          <a:spcPct val="0"/>
        </a:spcAft>
        <a:buClr>
          <a:schemeClr val="accent1"/>
        </a:buClr>
        <a:buSzPct val="75000"/>
        <a:buFont typeface="Wingdings" panose="05000000000000000000" pitchFamily="2" charset="2"/>
        <a:buChar char="n"/>
        <a:defRPr sz="1500" kern="1200">
          <a:solidFill>
            <a:srgbClr val="595959"/>
          </a:solidFill>
          <a:latin typeface="+mn-lt"/>
          <a:ea typeface="+mn-ea"/>
          <a:cs typeface="+mn-cs"/>
        </a:defRPr>
      </a:lvl1pPr>
      <a:lvl2pPr marL="342900" indent="-171450" algn="l" defTabSz="685800" rtl="0" eaLnBrk="0" fontAlgn="base" hangingPunct="0">
        <a:spcBef>
          <a:spcPts val="450"/>
        </a:spcBef>
        <a:spcAft>
          <a:spcPct val="0"/>
        </a:spcAft>
        <a:buClr>
          <a:srgbClr val="EF8C6A"/>
        </a:buClr>
        <a:buSzPct val="75000"/>
        <a:buFont typeface="Wingdings" panose="05000000000000000000" pitchFamily="2" charset="2"/>
        <a:buChar char="n"/>
        <a:defRPr sz="1300" kern="1200">
          <a:solidFill>
            <a:srgbClr val="595959"/>
          </a:solidFill>
          <a:latin typeface="+mn-lt"/>
          <a:ea typeface="+mn-ea"/>
          <a:cs typeface="+mn-cs"/>
        </a:defRPr>
      </a:lvl2pPr>
      <a:lvl3pPr marL="514350" indent="-171450" algn="l" defTabSz="685800" rtl="0" eaLnBrk="0" fontAlgn="base" hangingPunct="0">
        <a:spcBef>
          <a:spcPts val="450"/>
        </a:spcBef>
        <a:spcAft>
          <a:spcPct val="0"/>
        </a:spcAft>
        <a:buClr>
          <a:schemeClr val="accent1"/>
        </a:buClr>
        <a:buSzPct val="75000"/>
        <a:buFont typeface="Wingdings" panose="05000000000000000000" pitchFamily="2" charset="2"/>
        <a:buChar char="n"/>
        <a:defRPr sz="1300" kern="1200">
          <a:solidFill>
            <a:srgbClr val="595959"/>
          </a:solidFill>
          <a:latin typeface="+mn-lt"/>
          <a:ea typeface="+mn-ea"/>
          <a:cs typeface="+mn-cs"/>
        </a:defRPr>
      </a:lvl3pPr>
      <a:lvl4pPr marL="685800" indent="-171450" algn="l" defTabSz="685800" rtl="0" eaLnBrk="0" fontAlgn="base" hangingPunct="0">
        <a:spcBef>
          <a:spcPts val="450"/>
        </a:spcBef>
        <a:spcAft>
          <a:spcPct val="0"/>
        </a:spcAft>
        <a:buClr>
          <a:srgbClr val="EF8C6A"/>
        </a:buClr>
        <a:buSzPct val="75000"/>
        <a:buFont typeface="Wingdings" panose="05000000000000000000" pitchFamily="2" charset="2"/>
        <a:buChar char="n"/>
        <a:defRPr sz="1300" kern="1200">
          <a:solidFill>
            <a:srgbClr val="595959"/>
          </a:solidFill>
          <a:latin typeface="+mn-lt"/>
          <a:ea typeface="+mn-ea"/>
          <a:cs typeface="+mn-cs"/>
        </a:defRPr>
      </a:lvl4pPr>
      <a:lvl5pPr marL="857250" indent="-171450" algn="l" defTabSz="685800" rtl="0" eaLnBrk="0" fontAlgn="base" hangingPunct="0">
        <a:spcBef>
          <a:spcPts val="450"/>
        </a:spcBef>
        <a:spcAft>
          <a:spcPct val="0"/>
        </a:spcAft>
        <a:buClr>
          <a:schemeClr val="accent1"/>
        </a:buClr>
        <a:buSzPct val="75000"/>
        <a:buFont typeface="Wingdings" panose="05000000000000000000" pitchFamily="2" charset="2"/>
        <a:buChar char="n"/>
        <a:defRPr sz="1300" kern="1200">
          <a:solidFill>
            <a:srgbClr val="595959"/>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587" name="Slide Number Placeholder 4"/>
          <p:cNvSpPr>
            <a:spLocks noGrp="1"/>
          </p:cNvSpPr>
          <p:nvPr>
            <p:ph type="sldNum" sz="quarter" idx="12"/>
          </p:nvPr>
        </p:nvSpPr>
        <p:spPr/>
        <p:txBody>
          <a:bodyPr/>
          <a:lstStyle/>
          <a:p>
            <a:fld id="{084B1529-C8E5-4BF0-A902-EAD38A1D1F95}" type="slidenum">
              <a:rPr lang="ar-SA" altLang="en-US" smtClean="0"/>
              <a:t>1</a:t>
            </a:fld>
            <a:endParaRPr lang="en-US" altLang="en-US"/>
          </a:p>
        </p:txBody>
      </p:sp>
      <p:sp>
        <p:nvSpPr>
          <p:cNvPr id="1048588" name="مربع نص 7"/>
          <p:cNvSpPr txBox="1">
            <a:spLocks noGrp="1" noChangeArrowheads="1"/>
          </p:cNvSpPr>
          <p:nvPr>
            <p:ph idx="1"/>
          </p:nvPr>
        </p:nvSpPr>
        <p:spPr bwMode="auto">
          <a:xfrm>
            <a:off x="665163" y="1981200"/>
            <a:ext cx="10074275" cy="2885405"/>
          </a:xfrm>
          <a:prstGeom prst="rect">
            <a:avLst/>
          </a:prstGeom>
          <a:noFill/>
          <a:ln>
            <a:noFill/>
          </a:ln>
        </p:spPr>
        <p:txBody>
          <a:bodyPr>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eaLnBrk="0" fontAlgn="base" hangingPunct="0">
              <a:spcBef>
                <a:spcPct val="0"/>
              </a:spcBef>
              <a:spcAft>
                <a:spcPct val="0"/>
              </a:spcAft>
              <a:defRPr>
                <a:solidFill>
                  <a:schemeClr val="tx1"/>
                </a:solidFill>
                <a:latin typeface="Rockwell" panose="02060603020205020403" pitchFamily="18" charset="0"/>
              </a:defRPr>
            </a:lvl6pPr>
            <a:lvl7pPr marL="2971800" indent="-228600" eaLnBrk="0" fontAlgn="base" hangingPunct="0">
              <a:spcBef>
                <a:spcPct val="0"/>
              </a:spcBef>
              <a:spcAft>
                <a:spcPct val="0"/>
              </a:spcAft>
              <a:defRPr>
                <a:solidFill>
                  <a:schemeClr val="tx1"/>
                </a:solidFill>
                <a:latin typeface="Rockwell" panose="02060603020205020403" pitchFamily="18" charset="0"/>
              </a:defRPr>
            </a:lvl7pPr>
            <a:lvl8pPr marL="3429000" indent="-228600" eaLnBrk="0" fontAlgn="base" hangingPunct="0">
              <a:spcBef>
                <a:spcPct val="0"/>
              </a:spcBef>
              <a:spcAft>
                <a:spcPct val="0"/>
              </a:spcAft>
              <a:defRPr>
                <a:solidFill>
                  <a:schemeClr val="tx1"/>
                </a:solidFill>
                <a:latin typeface="Rockwell" panose="02060603020205020403" pitchFamily="18" charset="0"/>
              </a:defRPr>
            </a:lvl8pPr>
            <a:lvl9pPr marL="3886200" indent="-228600" eaLnBrk="0" fontAlgn="base" hangingPunct="0">
              <a:spcBef>
                <a:spcPct val="0"/>
              </a:spcBef>
              <a:spcAft>
                <a:spcPct val="0"/>
              </a:spcAft>
              <a:defRPr>
                <a:solidFill>
                  <a:schemeClr val="tx1"/>
                </a:solidFill>
                <a:latin typeface="Rockwell" panose="02060603020205020403" pitchFamily="18" charset="0"/>
              </a:defRPr>
            </a:lvl9pPr>
          </a:lstStyle>
          <a:p>
            <a:pPr marL="0" indent="0" algn="ctr" defTabSz="914400" rtl="1" eaLnBrk="1" hangingPunct="1">
              <a:buNone/>
            </a:pPr>
            <a:r>
              <a:rPr lang="en-US" altLang="en-US" sz="3600" dirty="0">
                <a:solidFill>
                  <a:srgbClr val="000000"/>
                </a:solidFill>
                <a:latin typeface="Times New Roman" panose="02020603050405020304" pitchFamily="18" charset="0"/>
                <a:cs typeface="Times New Roman" panose="02020603050405020304" pitchFamily="18" charset="0"/>
              </a:rPr>
              <a:t>Illness and </a:t>
            </a:r>
            <a:r>
              <a:rPr lang="en-US" altLang="en-US" sz="3600" dirty="0" smtClean="0">
                <a:solidFill>
                  <a:srgbClr val="000000"/>
                </a:solidFill>
                <a:latin typeface="Times New Roman" panose="02020603050405020304" pitchFamily="18" charset="0"/>
                <a:cs typeface="Times New Roman" panose="02020603050405020304" pitchFamily="18" charset="0"/>
              </a:rPr>
              <a:t>sociology</a:t>
            </a:r>
          </a:p>
          <a:p>
            <a:pPr marL="0" indent="0" algn="ctr">
              <a:buNone/>
            </a:pPr>
            <a:r>
              <a:rPr lang="en-US" sz="3600" dirty="0" smtClean="0">
                <a:solidFill>
                  <a:prstClr val="black"/>
                </a:solidFill>
                <a:latin typeface="Times New Roman" panose="02020603050405020304" pitchFamily="18" charset="0"/>
                <a:cs typeface="Times New Roman" panose="02020603050405020304" pitchFamily="18" charset="0"/>
              </a:rPr>
              <a:t>L10</a:t>
            </a:r>
            <a:endParaRPr lang="en-US" sz="3600" dirty="0">
              <a:solidFill>
                <a:prstClr val="black"/>
              </a:solidFill>
              <a:latin typeface="Times New Roman" panose="02020603050405020304" pitchFamily="18" charset="0"/>
              <a:cs typeface="Times New Roman" panose="02020603050405020304" pitchFamily="18" charset="0"/>
            </a:endParaRPr>
          </a:p>
          <a:p>
            <a:pPr marL="0" indent="0" algn="ctr">
              <a:buNone/>
            </a:pPr>
            <a:r>
              <a:rPr lang="en-US" sz="3600" dirty="0" smtClean="0">
                <a:solidFill>
                  <a:prstClr val="black"/>
                </a:solidFill>
                <a:latin typeface="Times New Roman" panose="02020603050405020304" pitchFamily="18" charset="0"/>
                <a:cs typeface="Times New Roman" panose="02020603050405020304" pitchFamily="18" charset="0"/>
              </a:rPr>
              <a:t>2024-2025</a:t>
            </a:r>
            <a:endParaRPr lang="en-US" sz="3600" dirty="0">
              <a:solidFill>
                <a:prstClr val="black"/>
              </a:solidFill>
              <a:latin typeface="Times New Roman" panose="02020603050405020304" pitchFamily="18" charset="0"/>
              <a:cs typeface="Times New Roman" panose="02020603050405020304" pitchFamily="18" charset="0"/>
            </a:endParaRPr>
          </a:p>
          <a:p>
            <a:pPr marL="0" indent="0" algn="ctr" defTabSz="914400" rtl="1" eaLnBrk="1" hangingPunct="1">
              <a:buNone/>
            </a:pPr>
            <a:endParaRPr lang="en-US" altLang="en-US" sz="3600" dirty="0">
              <a:solidFill>
                <a:srgbClr val="00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1048588"/>
                                        </p:tgtEl>
                                        <p:attrNameLst>
                                          <p:attrName>style.color</p:attrName>
                                        </p:attrNameLst>
                                      </p:cBhvr>
                                      <p:to>
                                        <a:schemeClr val="bg1"/>
                                      </p:to>
                                    </p:animClr>
                                    <p:animClr clrSpc="rgb" dir="cw">
                                      <p:cBhvr>
                                        <p:cTn id="7" dur="250" autoRev="1" fill="remove"/>
                                        <p:tgtEl>
                                          <p:spTgt spid="1048588"/>
                                        </p:tgtEl>
                                        <p:attrNameLst>
                                          <p:attrName>fill.color</p:attrName>
                                        </p:attrNameLst>
                                      </p:cBhvr>
                                      <p:to>
                                        <a:schemeClr val="bg1"/>
                                      </p:to>
                                    </p:animClr>
                                    <p:set>
                                      <p:cBhvr>
                                        <p:cTn id="8" dur="250" autoRev="1" fill="remove"/>
                                        <p:tgtEl>
                                          <p:spTgt spid="1048588"/>
                                        </p:tgtEl>
                                        <p:attrNameLst>
                                          <p:attrName>fill.type</p:attrName>
                                        </p:attrNameLst>
                                      </p:cBhvr>
                                      <p:to>
                                        <p:strVal val="solid"/>
                                      </p:to>
                                    </p:set>
                                    <p:set>
                                      <p:cBhvr>
                                        <p:cTn id="9" dur="250" autoRev="1" fill="remove"/>
                                        <p:tgtEl>
                                          <p:spTgt spid="104858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Content Placeholder 2"/>
          <p:cNvSpPr>
            <a:spLocks noGrp="1"/>
          </p:cNvSpPr>
          <p:nvPr>
            <p:ph idx="1"/>
          </p:nvPr>
        </p:nvSpPr>
        <p:spPr>
          <a:xfrm>
            <a:off x="533400" y="609584"/>
            <a:ext cx="10074275" cy="4144963"/>
          </a:xfrm>
        </p:spPr>
        <p:txBody>
          <a:bodyPr/>
          <a:lstStyle/>
          <a:p>
            <a:pPr marL="0" indent="0">
              <a:buNone/>
            </a:pPr>
            <a:r>
              <a:rPr lang="en-US" sz="2800" b="1" dirty="0">
                <a:solidFill>
                  <a:srgbClr val="FF0000"/>
                </a:solidFill>
                <a:latin typeface="Times New Roman" panose="02020603050405020304" pitchFamily="18" charset="0"/>
                <a:cs typeface="Times New Roman" panose="02020603050405020304" pitchFamily="18" charset="0"/>
              </a:rPr>
              <a:t>Definitions of sickness, illness and disease</a:t>
            </a:r>
            <a:endParaRPr lang="en-US" sz="2800" dirty="0">
              <a:solidFill>
                <a:srgbClr val="FF0000"/>
              </a:solidFill>
              <a:latin typeface="Times New Roman" panose="02020603050405020304" pitchFamily="18" charset="0"/>
              <a:cs typeface="Times New Roman" panose="02020603050405020304" pitchFamily="18" charset="0"/>
            </a:endParaRPr>
          </a:p>
          <a:p>
            <a:pPr marL="0" indent="0">
              <a:buNone/>
            </a:pPr>
            <a:r>
              <a:rPr lang="en-US" sz="2800" dirty="0">
                <a:solidFill>
                  <a:srgbClr val="666666"/>
                </a:solidFill>
                <a:latin typeface="Times New Roman" panose="02020603050405020304" pitchFamily="18" charset="0"/>
                <a:cs typeface="Times New Roman" panose="02020603050405020304" pitchFamily="18" charset="0"/>
              </a:rPr>
              <a:t>Although the terms are often used interchangeably, sickness, illness and disease have different meanings that reflect different perspectives. </a:t>
            </a: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b="1" dirty="0" smtClean="0">
                <a:solidFill>
                  <a:srgbClr val="666666"/>
                </a:solidFill>
                <a:latin typeface="Times New Roman" panose="02020603050405020304" pitchFamily="18" charset="0"/>
                <a:cs typeface="Times New Roman" panose="02020603050405020304" pitchFamily="18" charset="0"/>
              </a:rPr>
              <a:t>Disease</a:t>
            </a:r>
            <a:r>
              <a:rPr lang="en-US" sz="2800" dirty="0">
                <a:solidFill>
                  <a:srgbClr val="666666"/>
                </a:solidFill>
                <a:latin typeface="Times New Roman" panose="02020603050405020304" pitchFamily="18" charset="0"/>
                <a:cs typeface="Times New Roman" panose="02020603050405020304" pitchFamily="18" charset="0"/>
              </a:rPr>
              <a:t> is an objective term referring to diagnosable abnormalities in organs, body systems or physiology. </a:t>
            </a: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b="1" dirty="0" smtClean="0">
                <a:solidFill>
                  <a:srgbClr val="666666"/>
                </a:solidFill>
                <a:latin typeface="Times New Roman" panose="02020603050405020304" pitchFamily="18" charset="0"/>
                <a:cs typeface="Times New Roman" panose="02020603050405020304" pitchFamily="18" charset="0"/>
              </a:rPr>
              <a:t>Illness</a:t>
            </a:r>
            <a:r>
              <a:rPr lang="en-US" sz="2800" dirty="0">
                <a:solidFill>
                  <a:srgbClr val="666666"/>
                </a:solidFill>
                <a:latin typeface="Times New Roman" panose="02020603050405020304" pitchFamily="18" charset="0"/>
                <a:cs typeface="Times New Roman" panose="02020603050405020304" pitchFamily="18" charset="0"/>
              </a:rPr>
              <a:t> is a subjective term referring to an individual’s experience of mental and physical sensations or states, and may not necessarily indicate the presence of disease. </a:t>
            </a: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b="1" dirty="0" smtClean="0">
                <a:solidFill>
                  <a:srgbClr val="666666"/>
                </a:solidFill>
                <a:latin typeface="Times New Roman" panose="02020603050405020304" pitchFamily="18" charset="0"/>
                <a:cs typeface="Times New Roman" panose="02020603050405020304" pitchFamily="18" charset="0"/>
              </a:rPr>
              <a:t>Sickness</a:t>
            </a:r>
            <a:r>
              <a:rPr lang="en-US" sz="2800" dirty="0">
                <a:solidFill>
                  <a:srgbClr val="666666"/>
                </a:solidFill>
                <a:latin typeface="Times New Roman" panose="02020603050405020304" pitchFamily="18" charset="0"/>
                <a:cs typeface="Times New Roman" panose="02020603050405020304" pitchFamily="18" charset="0"/>
              </a:rPr>
              <a:t> e</a:t>
            </a:r>
            <a:r>
              <a:rPr lang="en-US" sz="2800" dirty="0" smtClean="0">
                <a:solidFill>
                  <a:srgbClr val="666666"/>
                </a:solidFill>
                <a:latin typeface="Times New Roman" panose="02020603050405020304" pitchFamily="18" charset="0"/>
                <a:cs typeface="Times New Roman" panose="02020603050405020304" pitchFamily="18" charset="0"/>
              </a:rPr>
              <a:t>ncompasses </a:t>
            </a:r>
            <a:r>
              <a:rPr lang="en-US" sz="2800" dirty="0">
                <a:solidFill>
                  <a:srgbClr val="666666"/>
                </a:solidFill>
                <a:latin typeface="Times New Roman" panose="02020603050405020304" pitchFamily="18" charset="0"/>
                <a:cs typeface="Times New Roman" panose="02020603050405020304" pitchFamily="18" charset="0"/>
              </a:rPr>
              <a:t>both disease and illness.</a:t>
            </a:r>
          </a:p>
          <a:p>
            <a:endParaRPr lang="en-US" sz="2800" dirty="0">
              <a:latin typeface="Times New Roman" panose="02020603050405020304" pitchFamily="18" charset="0"/>
              <a:cs typeface="Times New Roman" panose="02020603050405020304" pitchFamily="18" charset="0"/>
            </a:endParaRPr>
          </a:p>
        </p:txBody>
      </p:sp>
      <p:sp>
        <p:nvSpPr>
          <p:cNvPr id="1048594"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595" name="Slide Number Placeholder 4"/>
          <p:cNvSpPr>
            <a:spLocks noGrp="1"/>
          </p:cNvSpPr>
          <p:nvPr>
            <p:ph type="sldNum" sz="quarter" idx="12"/>
          </p:nvPr>
        </p:nvSpPr>
        <p:spPr/>
        <p:txBody>
          <a:bodyPr/>
          <a:lstStyle/>
          <a:p>
            <a:fld id="{084B1529-C8E5-4BF0-A902-EAD38A1D1F95}" type="slidenum">
              <a:rPr lang="ar-SA" altLang="en-US" smtClean="0"/>
              <a:t>2</a:t>
            </a:fld>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Content Placeholder 2"/>
          <p:cNvSpPr>
            <a:spLocks noGrp="1"/>
          </p:cNvSpPr>
          <p:nvPr>
            <p:ph idx="1"/>
          </p:nvPr>
        </p:nvSpPr>
        <p:spPr>
          <a:xfrm>
            <a:off x="665163" y="1981200"/>
            <a:ext cx="10688637" cy="4144963"/>
          </a:xfrm>
        </p:spPr>
        <p:txBody>
          <a:bodyPr/>
          <a:lstStyle/>
          <a:p>
            <a:pPr marL="0" indent="0">
              <a:buNone/>
            </a:pPr>
            <a:r>
              <a:rPr lang="en-US" sz="3200" dirty="0">
                <a:solidFill>
                  <a:srgbClr val="666666"/>
                </a:solidFill>
                <a:latin typeface="Times New Roman" panose="02020603050405020304" pitchFamily="18" charset="0"/>
                <a:cs typeface="Times New Roman" panose="02020603050405020304" pitchFamily="18" charset="0"/>
              </a:rPr>
              <a:t>The difference between illness and disease </a:t>
            </a:r>
            <a:r>
              <a:rPr lang="en-US" sz="3200" dirty="0" smtClean="0">
                <a:solidFill>
                  <a:srgbClr val="666666"/>
                </a:solidFill>
                <a:latin typeface="Times New Roman" panose="02020603050405020304" pitchFamily="18" charset="0"/>
                <a:cs typeface="Times New Roman" panose="02020603050405020304" pitchFamily="18" charset="0"/>
              </a:rPr>
              <a:t>: </a:t>
            </a:r>
          </a:p>
          <a:p>
            <a:pPr marL="0" indent="0">
              <a:buNone/>
            </a:pPr>
            <a:r>
              <a:rPr lang="en-US" sz="3200" dirty="0" smtClean="0">
                <a:solidFill>
                  <a:srgbClr val="666666"/>
                </a:solidFill>
                <a:latin typeface="Times New Roman" panose="02020603050405020304" pitchFamily="18" charset="0"/>
                <a:cs typeface="Times New Roman" panose="02020603050405020304" pitchFamily="18" charset="0"/>
              </a:rPr>
              <a:t>“</a:t>
            </a:r>
            <a:r>
              <a:rPr lang="en-US" sz="3200" dirty="0">
                <a:solidFill>
                  <a:srgbClr val="666666"/>
                </a:solidFill>
                <a:latin typeface="Times New Roman" panose="02020603050405020304" pitchFamily="18" charset="0"/>
                <a:cs typeface="Times New Roman" panose="02020603050405020304" pitchFamily="18" charset="0"/>
              </a:rPr>
              <a:t>Illness is what the patient feels when he goes to the </a:t>
            </a:r>
            <a:r>
              <a:rPr lang="en-US" sz="3200" dirty="0" smtClean="0">
                <a:solidFill>
                  <a:srgbClr val="666666"/>
                </a:solidFill>
                <a:latin typeface="Times New Roman" panose="02020603050405020304" pitchFamily="18" charset="0"/>
                <a:cs typeface="Times New Roman" panose="02020603050405020304" pitchFamily="18" charset="0"/>
              </a:rPr>
              <a:t>doctor,</a:t>
            </a:r>
          </a:p>
          <a:p>
            <a:pPr marL="0" indent="0">
              <a:buNone/>
            </a:pPr>
            <a:r>
              <a:rPr lang="en-US" sz="3200" dirty="0" smtClean="0">
                <a:solidFill>
                  <a:srgbClr val="666666"/>
                </a:solidFill>
                <a:latin typeface="Times New Roman" panose="02020603050405020304" pitchFamily="18" charset="0"/>
                <a:cs typeface="Times New Roman" panose="02020603050405020304" pitchFamily="18" charset="0"/>
              </a:rPr>
              <a:t>While  </a:t>
            </a:r>
            <a:r>
              <a:rPr lang="en-US" sz="3200" dirty="0">
                <a:solidFill>
                  <a:srgbClr val="666666"/>
                </a:solidFill>
                <a:latin typeface="Times New Roman" panose="02020603050405020304" pitchFamily="18" charset="0"/>
                <a:cs typeface="Times New Roman" panose="02020603050405020304" pitchFamily="18" charset="0"/>
              </a:rPr>
              <a:t>disease is what he has on the way home” </a:t>
            </a:r>
            <a:r>
              <a:rPr lang="en-US" sz="3200" dirty="0" smtClean="0">
                <a:solidFill>
                  <a:srgbClr val="666666"/>
                </a:solidFill>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1048597"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598" name="Slide Number Placeholder 4"/>
          <p:cNvSpPr>
            <a:spLocks noGrp="1"/>
          </p:cNvSpPr>
          <p:nvPr>
            <p:ph type="sldNum" sz="quarter" idx="12"/>
          </p:nvPr>
        </p:nvSpPr>
        <p:spPr/>
        <p:txBody>
          <a:bodyPr/>
          <a:lstStyle/>
          <a:p>
            <a:fld id="{084B1529-C8E5-4BF0-A902-EAD38A1D1F95}" type="slidenum">
              <a:rPr lang="ar-SA" altLang="en-US" smtClean="0"/>
              <a:t>3</a:t>
            </a:fld>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
          <p:cNvSpPr>
            <a:spLocks noGrp="1"/>
          </p:cNvSpPr>
          <p:nvPr>
            <p:ph type="title"/>
          </p:nvPr>
        </p:nvSpPr>
        <p:spPr>
          <a:xfrm>
            <a:off x="639478" y="228600"/>
            <a:ext cx="10074275" cy="658812"/>
          </a:xfrm>
        </p:spPr>
        <p:txBody>
          <a:bodyPr/>
          <a:lstStyle/>
          <a:p>
            <a:r>
              <a:rPr lang="en-US" sz="4000" b="1" dirty="0"/>
              <a:t>Effects Of Illness</a:t>
            </a:r>
          </a:p>
        </p:txBody>
      </p:sp>
      <p:sp>
        <p:nvSpPr>
          <p:cNvPr id="1048600" name="Content Placeholder 2"/>
          <p:cNvSpPr>
            <a:spLocks noGrp="1"/>
          </p:cNvSpPr>
          <p:nvPr>
            <p:ph idx="1"/>
          </p:nvPr>
        </p:nvSpPr>
        <p:spPr>
          <a:xfrm>
            <a:off x="665163" y="990600"/>
            <a:ext cx="10993437" cy="5135563"/>
          </a:xfrm>
        </p:spPr>
        <p:txBody>
          <a:bodyPr/>
          <a:lstStyle/>
          <a:p>
            <a:pPr marL="0" indent="0" algn="just">
              <a:lnSpc>
                <a:spcPct val="150000"/>
              </a:lnSpc>
              <a:buNone/>
            </a:pPr>
            <a:r>
              <a:rPr lang="en-US" sz="3200" b="1" dirty="0">
                <a:solidFill>
                  <a:schemeClr val="tx1"/>
                </a:solidFill>
                <a:latin typeface="Times New Roman" panose="02020603050405020304" pitchFamily="18" charset="0"/>
                <a:cs typeface="Times New Roman" panose="02020603050405020304" pitchFamily="18" charset="0"/>
              </a:rPr>
              <a:t>Impact On The Client: Illness can lead to:</a:t>
            </a:r>
          </a:p>
          <a:p>
            <a:pPr algn="just">
              <a:lnSpc>
                <a:spcPct val="150000"/>
              </a:lnSpc>
            </a:pPr>
            <a:r>
              <a:rPr lang="en-US" sz="3200" b="1" dirty="0">
                <a:solidFill>
                  <a:schemeClr val="tx1"/>
                </a:solidFill>
                <a:latin typeface="Times New Roman" panose="02020603050405020304" pitchFamily="18" charset="0"/>
                <a:cs typeface="Times New Roman" panose="02020603050405020304" pitchFamily="18" charset="0"/>
              </a:rPr>
              <a:t>1.  Changes Of Client's Lifestyle, </a:t>
            </a:r>
          </a:p>
          <a:p>
            <a:pPr algn="just">
              <a:lnSpc>
                <a:spcPct val="150000"/>
              </a:lnSpc>
            </a:pPr>
            <a:r>
              <a:rPr lang="en-US" sz="3200" b="1" dirty="0">
                <a:solidFill>
                  <a:schemeClr val="tx1"/>
                </a:solidFill>
                <a:latin typeface="Times New Roman" panose="02020603050405020304" pitchFamily="18" charset="0"/>
                <a:cs typeface="Times New Roman" panose="02020603050405020304" pitchFamily="18" charset="0"/>
              </a:rPr>
              <a:t>2. Change in Body Image, </a:t>
            </a:r>
          </a:p>
          <a:p>
            <a:pPr algn="just">
              <a:lnSpc>
                <a:spcPct val="150000"/>
              </a:lnSpc>
            </a:pPr>
            <a:r>
              <a:rPr lang="en-US" sz="3200" b="1" dirty="0">
                <a:solidFill>
                  <a:schemeClr val="tx1"/>
                </a:solidFill>
                <a:latin typeface="Times New Roman" panose="02020603050405020304" pitchFamily="18" charset="0"/>
                <a:cs typeface="Times New Roman" panose="02020603050405020304" pitchFamily="18" charset="0"/>
              </a:rPr>
              <a:t>3. Change in Self-Concept, </a:t>
            </a:r>
          </a:p>
          <a:p>
            <a:pPr algn="just">
              <a:lnSpc>
                <a:spcPct val="150000"/>
              </a:lnSpc>
            </a:pPr>
            <a:r>
              <a:rPr lang="en-US" sz="3200" b="1" dirty="0">
                <a:solidFill>
                  <a:schemeClr val="tx1"/>
                </a:solidFill>
                <a:latin typeface="Times New Roman" panose="02020603050405020304" pitchFamily="18" charset="0"/>
                <a:cs typeface="Times New Roman" panose="02020603050405020304" pitchFamily="18" charset="0"/>
              </a:rPr>
              <a:t>4.  Loss Of Autonomy. </a:t>
            </a:r>
          </a:p>
        </p:txBody>
      </p:sp>
      <p:sp>
        <p:nvSpPr>
          <p:cNvPr id="1048601" name="Date Placeholder 3"/>
          <p:cNvSpPr>
            <a:spLocks noGrp="1"/>
          </p:cNvSpPr>
          <p:nvPr>
            <p:ph type="dt" sz="half" idx="10"/>
          </p:nvPr>
        </p:nvSpPr>
        <p:spPr/>
        <p:txBody>
          <a:bodyPr/>
          <a:lstStyle/>
          <a:p>
            <a:fld id="{D8FC358E-D448-481B-A2C5-9704CA96B8CA}" type="datetime1">
              <a:rPr lang="en-US" smtClean="0"/>
              <a:t>12/9/2024</a:t>
            </a:fld>
            <a:endParaRPr lang="en-US"/>
          </a:p>
        </p:txBody>
      </p:sp>
      <p:sp>
        <p:nvSpPr>
          <p:cNvPr id="1048602" name="Slide Number Placeholder 4"/>
          <p:cNvSpPr>
            <a:spLocks noGrp="1"/>
          </p:cNvSpPr>
          <p:nvPr>
            <p:ph type="sldNum" sz="quarter" idx="12"/>
          </p:nvPr>
        </p:nvSpPr>
        <p:spPr/>
        <p:txBody>
          <a:bodyPr/>
          <a:lstStyle/>
          <a:p>
            <a:fld id="{084B1529-C8E5-4BF0-A902-EAD38A1D1F95}" type="slidenum">
              <a:rPr lang="ar-SA" altLang="en-US" smtClean="0"/>
              <a:t>4</a:t>
            </a:fld>
            <a:endParaRPr lang="en-US"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Content Placeholder 2"/>
          <p:cNvSpPr>
            <a:spLocks noGrp="1"/>
          </p:cNvSpPr>
          <p:nvPr>
            <p:ph idx="1"/>
          </p:nvPr>
        </p:nvSpPr>
        <p:spPr>
          <a:xfrm>
            <a:off x="304801" y="228600"/>
            <a:ext cx="11658600" cy="6477000"/>
          </a:xfrm>
        </p:spPr>
        <p:txBody>
          <a:bodyPr/>
          <a:lstStyle/>
          <a:p>
            <a:pPr algn="just">
              <a:lnSpc>
                <a:spcPct val="150000"/>
              </a:lnSpc>
            </a:pPr>
            <a:r>
              <a:rPr lang="en-US" sz="2400" b="1" dirty="0">
                <a:solidFill>
                  <a:srgbClr val="FF0000"/>
                </a:solidFill>
                <a:cs typeface="Tahoma" panose="020B0604030504040204" pitchFamily="34" charset="0"/>
              </a:rPr>
              <a:t>1-Lifestyle Changes: </a:t>
            </a:r>
            <a:r>
              <a:rPr lang="en-US" sz="2400" b="1" dirty="0">
                <a:solidFill>
                  <a:schemeClr val="tx1"/>
                </a:solidFill>
                <a:cs typeface="Tahoma" panose="020B0604030504040204" pitchFamily="34" charset="0"/>
              </a:rPr>
              <a:t>Lifestyle: means A values and behaviors adopted by A person in daily life. Ill person may change his diet, activity, exercises, rest, and sleep patterns</a:t>
            </a:r>
          </a:p>
          <a:p>
            <a:pPr algn="just">
              <a:lnSpc>
                <a:spcPct val="150000"/>
              </a:lnSpc>
            </a:pPr>
            <a:r>
              <a:rPr lang="en-US" sz="2400" b="1" dirty="0">
                <a:solidFill>
                  <a:srgbClr val="FF0000"/>
                </a:solidFill>
                <a:cs typeface="Tahoma" panose="020B0604030504040204" pitchFamily="34" charset="0"/>
              </a:rPr>
              <a:t>2-Body Image Changes</a:t>
            </a:r>
            <a:r>
              <a:rPr lang="en-US" sz="2400" b="1" dirty="0">
                <a:solidFill>
                  <a:schemeClr val="tx1"/>
                </a:solidFill>
                <a:cs typeface="Tahoma" panose="020B0604030504040204" pitchFamily="34" charset="0"/>
              </a:rPr>
              <a:t>: Body image: means how A person perceives the size, appearance, and functioning of his or her body or its parts. (E.G. Loss of body parts, crippling, etc..)</a:t>
            </a:r>
          </a:p>
          <a:p>
            <a:pPr algn="just">
              <a:lnSpc>
                <a:spcPct val="150000"/>
              </a:lnSpc>
            </a:pPr>
            <a:r>
              <a:rPr lang="en-US" sz="2400" b="1" dirty="0">
                <a:solidFill>
                  <a:srgbClr val="FF0000"/>
                </a:solidFill>
                <a:cs typeface="Tahoma" panose="020B0604030504040204" pitchFamily="34" charset="0"/>
              </a:rPr>
              <a:t>3- Self-Concept Changes </a:t>
            </a:r>
            <a:r>
              <a:rPr lang="en-US" sz="2400" b="1" dirty="0">
                <a:solidFill>
                  <a:schemeClr val="tx1"/>
                </a:solidFill>
                <a:cs typeface="Tahoma" panose="020B0604030504040204" pitchFamily="34" charset="0"/>
              </a:rPr>
              <a:t>: Self-concept: refers to the collection ideas, feelings , and beliefs one has about oneself. Many factors can play A part in A disturbance of self-concept and low self teem, such as loss of body parts, financial problems, dependence on others, unemployment, inability to participate in social functions,………….Etc.</a:t>
            </a:r>
          </a:p>
        </p:txBody>
      </p:sp>
      <p:sp>
        <p:nvSpPr>
          <p:cNvPr id="1048604" name="Date Placeholder 3"/>
          <p:cNvSpPr>
            <a:spLocks noGrp="1"/>
          </p:cNvSpPr>
          <p:nvPr>
            <p:ph type="dt" sz="half" idx="10"/>
          </p:nvPr>
        </p:nvSpPr>
        <p:spPr/>
        <p:txBody>
          <a:bodyPr/>
          <a:lstStyle/>
          <a:p>
            <a:fld id="{BD15970B-3944-42B0-A957-214B34FF638A}" type="datetime1">
              <a:rPr lang="en-US" smtClean="0"/>
              <a:t>12/9/2024</a:t>
            </a:fld>
            <a:endParaRPr lang="en-US"/>
          </a:p>
        </p:txBody>
      </p:sp>
      <p:sp>
        <p:nvSpPr>
          <p:cNvPr id="1048605" name="Slide Number Placeholder 4"/>
          <p:cNvSpPr>
            <a:spLocks noGrp="1"/>
          </p:cNvSpPr>
          <p:nvPr>
            <p:ph type="sldNum" sz="quarter" idx="12"/>
          </p:nvPr>
        </p:nvSpPr>
        <p:spPr/>
        <p:txBody>
          <a:bodyPr/>
          <a:lstStyle/>
          <a:p>
            <a:fld id="{084B1529-C8E5-4BF0-A902-EAD38A1D1F95}" type="slidenum">
              <a:rPr lang="ar-SA" altLang="en-US" smtClean="0"/>
              <a:t>5</a:t>
            </a:fld>
            <a:endParaRPr lang="en-US"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Content Placeholder 2"/>
          <p:cNvSpPr>
            <a:spLocks noGrp="1"/>
          </p:cNvSpPr>
          <p:nvPr>
            <p:ph idx="1"/>
          </p:nvPr>
        </p:nvSpPr>
        <p:spPr>
          <a:xfrm>
            <a:off x="457200" y="457200"/>
            <a:ext cx="11429999" cy="2514600"/>
          </a:xfrm>
        </p:spPr>
        <p:txBody>
          <a:bodyPr/>
          <a:lstStyle/>
          <a:p>
            <a:pPr>
              <a:lnSpc>
                <a:spcPct val="150000"/>
              </a:lnSpc>
            </a:pPr>
            <a:r>
              <a:rPr lang="en-US" sz="2400" b="1" dirty="0">
                <a:solidFill>
                  <a:srgbClr val="FF0000"/>
                </a:solidFill>
                <a:cs typeface="Tahoma" panose="020B0604030504040204" pitchFamily="34" charset="0"/>
              </a:rPr>
              <a:t>4- loss of autonomy: </a:t>
            </a:r>
            <a:r>
              <a:rPr lang="en-US" sz="2400" b="1" dirty="0">
                <a:solidFill>
                  <a:schemeClr val="tx1"/>
                </a:solidFill>
                <a:cs typeface="Tahoma" panose="020B0604030504040204" pitchFamily="34" charset="0"/>
              </a:rPr>
              <a:t>autonomy: means the state of being independent and self-directed without outside control.(E.G. Crippling or handicap) nurses need to help clients express their thoughts and feelings; and </a:t>
            </a:r>
            <a:r>
              <a:rPr lang="en-US" sz="2400" b="1" dirty="0" err="1">
                <a:solidFill>
                  <a:schemeClr val="tx1"/>
                </a:solidFill>
                <a:cs typeface="Tahoma" panose="020B0604030504040204" pitchFamily="34" charset="0"/>
              </a:rPr>
              <a:t>Helpthem</a:t>
            </a:r>
            <a:r>
              <a:rPr lang="en-US" sz="2400" b="1" dirty="0">
                <a:solidFill>
                  <a:schemeClr val="tx1"/>
                </a:solidFill>
                <a:cs typeface="Tahoma" panose="020B0604030504040204" pitchFamily="34" charset="0"/>
              </a:rPr>
              <a:t> effectively cope with change.</a:t>
            </a:r>
          </a:p>
        </p:txBody>
      </p:sp>
      <p:sp>
        <p:nvSpPr>
          <p:cNvPr id="1048607" name="Date Placeholder 3"/>
          <p:cNvSpPr>
            <a:spLocks noGrp="1"/>
          </p:cNvSpPr>
          <p:nvPr>
            <p:ph type="dt" sz="half" idx="10"/>
          </p:nvPr>
        </p:nvSpPr>
        <p:spPr/>
        <p:txBody>
          <a:bodyPr/>
          <a:lstStyle/>
          <a:p>
            <a:fld id="{0A6EC2DF-CA95-492F-9B5C-73F270C7441B}" type="datetime1">
              <a:rPr lang="en-US" smtClean="0"/>
              <a:t>12/9/2024</a:t>
            </a:fld>
            <a:endParaRPr lang="en-US"/>
          </a:p>
        </p:txBody>
      </p:sp>
      <p:sp>
        <p:nvSpPr>
          <p:cNvPr id="1048608" name="Slide Number Placeholder 4"/>
          <p:cNvSpPr>
            <a:spLocks noGrp="1"/>
          </p:cNvSpPr>
          <p:nvPr>
            <p:ph type="sldNum" sz="quarter" idx="12"/>
          </p:nvPr>
        </p:nvSpPr>
        <p:spPr/>
        <p:txBody>
          <a:bodyPr/>
          <a:lstStyle/>
          <a:p>
            <a:fld id="{084B1529-C8E5-4BF0-A902-EAD38A1D1F95}" type="slidenum">
              <a:rPr lang="ar-SA" altLang="en-US" smtClean="0"/>
              <a:t>6</a:t>
            </a:fld>
            <a:endParaRPr lang="en-US"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angle 2"/>
          <p:cNvSpPr>
            <a:spLocks noGrp="1" noChangeArrowheads="1"/>
          </p:cNvSpPr>
          <p:nvPr>
            <p:ph type="title"/>
          </p:nvPr>
        </p:nvSpPr>
        <p:spPr>
          <a:xfrm>
            <a:off x="381000" y="228600"/>
            <a:ext cx="7467600" cy="1143000"/>
          </a:xfrm>
        </p:spPr>
        <p:txBody>
          <a:bodyPr rtlCol="0">
            <a:normAutofit fontScale="90000"/>
          </a:bodyPr>
          <a:lstStyle/>
          <a:p>
            <a:pPr eaLnBrk="1" fontAlgn="auto" hangingPunct="1">
              <a:spcAft>
                <a:spcPts val="0"/>
              </a:spcAft>
            </a:pPr>
            <a:r>
              <a:rPr lang="en-US" altLang="en-US" sz="5400" b="1" dirty="0">
                <a:cs typeface="Tahoma" panose="020B0604030504040204" pitchFamily="34" charset="0"/>
              </a:rPr>
              <a:t>Sick role</a:t>
            </a:r>
            <a:br>
              <a:rPr lang="en-US" altLang="en-US" sz="5400" b="1" dirty="0">
                <a:cs typeface="Tahoma" panose="020B0604030504040204" pitchFamily="34" charset="0"/>
              </a:rPr>
            </a:br>
            <a:endParaRPr lang="ar-IQ" altLang="en-US" sz="5400" dirty="0"/>
          </a:p>
        </p:txBody>
      </p:sp>
      <p:sp>
        <p:nvSpPr>
          <p:cNvPr id="1048610" name="Rectangle 3"/>
          <p:cNvSpPr>
            <a:spLocks noGrp="1" noChangeArrowheads="1"/>
          </p:cNvSpPr>
          <p:nvPr>
            <p:ph idx="1"/>
          </p:nvPr>
        </p:nvSpPr>
        <p:spPr>
          <a:xfrm>
            <a:off x="533400" y="1371600"/>
            <a:ext cx="11125200" cy="4754562"/>
          </a:xfrm>
        </p:spPr>
        <p:txBody>
          <a:bodyPr rtlCol="0">
            <a:normAutofit fontScale="92500" lnSpcReduction="10000"/>
          </a:bodyPr>
          <a:lstStyle/>
          <a:p>
            <a:pPr algn="just" eaLnBrk="1" fontAlgn="auto" hangingPunct="1">
              <a:lnSpc>
                <a:spcPct val="150000"/>
              </a:lnSpc>
              <a:spcAft>
                <a:spcPts val="0"/>
              </a:spcAft>
              <a:buFontTx/>
              <a:buNone/>
            </a:pPr>
            <a:r>
              <a:rPr lang="en-US" altLang="en-US" sz="3200" b="1" dirty="0" smtClean="0">
                <a:solidFill>
                  <a:schemeClr val="tx1"/>
                </a:solidFill>
                <a:cs typeface="Tahoma" panose="020B0604030504040204" pitchFamily="34" charset="0"/>
              </a:rPr>
              <a:t> </a:t>
            </a:r>
            <a:r>
              <a:rPr lang="en-US" sz="3200" dirty="0"/>
              <a:t>The first major theory within sociology that </a:t>
            </a:r>
            <a:r>
              <a:rPr lang="en-US" sz="3200" dirty="0" err="1"/>
              <a:t>analysed</a:t>
            </a:r>
            <a:r>
              <a:rPr lang="en-US" sz="3200" dirty="0"/>
              <a:t> the role of health and illness in social life was devised by the functionalist theorist Talcott Parsons (1951</a:t>
            </a:r>
            <a:r>
              <a:rPr lang="en-US" sz="3200" dirty="0" smtClean="0"/>
              <a:t>). </a:t>
            </a:r>
            <a:r>
              <a:rPr lang="en-US" sz="3200" dirty="0"/>
              <a:t>Parsons saw illness as a form of deviant </a:t>
            </a:r>
            <a:r>
              <a:rPr lang="en-US" sz="3200" dirty="0" err="1"/>
              <a:t>behaviour</a:t>
            </a:r>
            <a:r>
              <a:rPr lang="en-US" sz="3200" dirty="0"/>
              <a:t> within society, the reason being that people who are ill are unable to fulfil their normal social roles and are thus deviating away from the consensual norm</a:t>
            </a:r>
            <a:endParaRPr lang="en-US" altLang="en-US" sz="3200" b="1" dirty="0">
              <a:solidFill>
                <a:schemeClr val="tx1"/>
              </a:solidFill>
              <a:cs typeface="Tahoma" panose="020B0604030504040204" pitchFamily="34" charset="0"/>
            </a:endParaRPr>
          </a:p>
        </p:txBody>
      </p:sp>
      <p:sp>
        <p:nvSpPr>
          <p:cNvPr id="1048611" name="Date Placeholder 1"/>
          <p:cNvSpPr>
            <a:spLocks noGrp="1"/>
          </p:cNvSpPr>
          <p:nvPr>
            <p:ph type="dt" sz="half" idx="10"/>
          </p:nvPr>
        </p:nvSpPr>
        <p:spPr/>
        <p:txBody>
          <a:bodyPr/>
          <a:lstStyle/>
          <a:p>
            <a:fld id="{D4B8E856-F043-48E9-8B46-E0F99E3C276E}" type="datetime1">
              <a:rPr lang="en-US" smtClean="0"/>
              <a:t>12/9/2024</a:t>
            </a:fld>
            <a:endParaRPr lang="en-US"/>
          </a:p>
        </p:txBody>
      </p:sp>
      <p:sp>
        <p:nvSpPr>
          <p:cNvPr id="1048612" name="Slide Number Placeholder 2"/>
          <p:cNvSpPr>
            <a:spLocks noGrp="1"/>
          </p:cNvSpPr>
          <p:nvPr>
            <p:ph type="sldNum" sz="quarter" idx="12"/>
          </p:nvPr>
        </p:nvSpPr>
        <p:spPr/>
        <p:txBody>
          <a:bodyPr/>
          <a:lstStyle/>
          <a:p>
            <a:fld id="{084B1529-C8E5-4BF0-A902-EAD38A1D1F95}" type="slidenum">
              <a:rPr lang="ar-SA" altLang="en-US" smtClean="0"/>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
          <p:cNvSpPr>
            <a:spLocks noGrp="1"/>
          </p:cNvSpPr>
          <p:nvPr>
            <p:ph type="title"/>
          </p:nvPr>
        </p:nvSpPr>
        <p:spPr/>
        <p:txBody>
          <a:bodyPr/>
          <a:lstStyle/>
          <a:p>
            <a:endParaRPr lang="en-US"/>
          </a:p>
        </p:txBody>
      </p:sp>
      <p:sp>
        <p:nvSpPr>
          <p:cNvPr id="1048614" name="Content Placeholder 2"/>
          <p:cNvSpPr>
            <a:spLocks noGrp="1"/>
          </p:cNvSpPr>
          <p:nvPr>
            <p:ph idx="1"/>
          </p:nvPr>
        </p:nvSpPr>
        <p:spPr/>
        <p:txBody>
          <a:bodyPr/>
          <a:lstStyle/>
          <a:p>
            <a:r>
              <a:rPr lang="en-US" sz="2800" dirty="0">
                <a:latin typeface="Times New Roman" panose="02020603050405020304" pitchFamily="18" charset="0"/>
                <a:cs typeface="Times New Roman" panose="02020603050405020304" pitchFamily="18" charset="0"/>
              </a:rPr>
              <a:t>Parsons argued that if too many people claimed to be ill then this would have a dysfunctional impact on society, therefore entry into the ‘sick role’ needed regulating. Parsons therefore devised the ‘sick role mechanism’ of how ideally a doctor and patient should interrelate.</a:t>
            </a:r>
          </a:p>
        </p:txBody>
      </p:sp>
      <p:sp>
        <p:nvSpPr>
          <p:cNvPr id="1048615"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16" name="Slide Number Placeholder 4"/>
          <p:cNvSpPr>
            <a:spLocks noGrp="1"/>
          </p:cNvSpPr>
          <p:nvPr>
            <p:ph type="sldNum" sz="quarter" idx="12"/>
          </p:nvPr>
        </p:nvSpPr>
        <p:spPr/>
        <p:txBody>
          <a:bodyPr/>
          <a:lstStyle/>
          <a:p>
            <a:fld id="{084B1529-C8E5-4BF0-A902-EAD38A1D1F95}" type="slidenum">
              <a:rPr lang="ar-SA" altLang="en-US" smtClean="0"/>
              <a:t>8</a:t>
            </a:fld>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Title 1"/>
          <p:cNvSpPr>
            <a:spLocks noGrp="1"/>
          </p:cNvSpPr>
          <p:nvPr>
            <p:ph type="title"/>
          </p:nvPr>
        </p:nvSpPr>
        <p:spPr/>
        <p:txBody>
          <a:bodyPr/>
          <a:lstStyle/>
          <a:p>
            <a:endParaRPr lang="en-US"/>
          </a:p>
        </p:txBody>
      </p:sp>
      <p:sp>
        <p:nvSpPr>
          <p:cNvPr id="1048618"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19" name="Slide Number Placeholder 4"/>
          <p:cNvSpPr>
            <a:spLocks noGrp="1"/>
          </p:cNvSpPr>
          <p:nvPr>
            <p:ph type="sldNum" sz="quarter" idx="12"/>
          </p:nvPr>
        </p:nvSpPr>
        <p:spPr/>
        <p:txBody>
          <a:bodyPr/>
          <a:lstStyle/>
          <a:p>
            <a:fld id="{084B1529-C8E5-4BF0-A902-EAD38A1D1F95}" type="slidenum">
              <a:rPr lang="ar-SA" altLang="en-US" smtClean="0"/>
              <a:t>9</a:t>
            </a:fld>
            <a:endParaRPr lang="en-US" altLang="en-US"/>
          </a:p>
        </p:txBody>
      </p:sp>
      <p:pic>
        <p:nvPicPr>
          <p:cNvPr id="2097152" name="Picture 2" descr="Sick Role Concept During the Current COVID-19 Pandemic: Remembering Talcott  Parsons."/>
          <p:cNvPicPr>
            <a:picLocks noGrp="1" noChangeAspect="1" noChangeArrowheads="1"/>
          </p:cNvPicPr>
          <p:nvPr>
            <p:ph idx="1"/>
          </p:nvPr>
        </p:nvPicPr>
        <p:blipFill>
          <a:blip r:embed="rId2"/>
          <a:srcRect/>
          <a:stretch>
            <a:fillRect/>
          </a:stretch>
        </p:blipFill>
        <p:spPr bwMode="auto">
          <a:xfrm>
            <a:off x="-1" y="69851"/>
            <a:ext cx="12192001" cy="671829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عنصر نائب للمحتوى 2"/>
          <p:cNvSpPr>
            <a:spLocks noGrp="1"/>
          </p:cNvSpPr>
          <p:nvPr>
            <p:ph idx="1"/>
          </p:nvPr>
        </p:nvSpPr>
        <p:spPr>
          <a:xfrm>
            <a:off x="381000" y="457200"/>
            <a:ext cx="11201400" cy="2895600"/>
          </a:xfrm>
        </p:spPr>
        <p:txBody>
          <a:bodyPr rtlCol="0">
            <a:normAutofit/>
          </a:bodyPr>
          <a:lstStyle/>
          <a:p>
            <a:pPr algn="just" eaLnBrk="1" fontAlgn="auto" hangingPunct="1">
              <a:lnSpc>
                <a:spcPct val="150000"/>
              </a:lnSpc>
              <a:spcAft>
                <a:spcPts val="0"/>
              </a:spcAft>
              <a:buFont typeface="Wingdings 2" panose="05020102010507070707" pitchFamily="18" charset="2"/>
              <a:buNone/>
            </a:pPr>
            <a:r>
              <a:rPr lang="en-US" altLang="en-US" sz="3200" b="1" dirty="0">
                <a:solidFill>
                  <a:schemeClr val="tx1"/>
                </a:solidFill>
                <a:cs typeface="Tahoma" panose="020B0604030504040204" pitchFamily="34" charset="0"/>
              </a:rPr>
              <a:t>     It is the responsibility of the medical profession, supported by the discipline of nursing, to use its power to control access to the sick role.</a:t>
            </a:r>
          </a:p>
          <a:p>
            <a:pPr algn="just" eaLnBrk="1" fontAlgn="auto" hangingPunct="1">
              <a:lnSpc>
                <a:spcPct val="150000"/>
              </a:lnSpc>
              <a:spcAft>
                <a:spcPts val="0"/>
              </a:spcAft>
              <a:buFontTx/>
              <a:buNone/>
            </a:pPr>
            <a:endParaRPr lang="en-US" altLang="en-US" sz="3200" b="1" dirty="0">
              <a:solidFill>
                <a:schemeClr val="tx1"/>
              </a:solidFill>
              <a:cs typeface="Tahoma" panose="020B0604030504040204" pitchFamily="34" charset="0"/>
            </a:endParaRPr>
          </a:p>
        </p:txBody>
      </p:sp>
      <p:sp>
        <p:nvSpPr>
          <p:cNvPr id="1048621" name="عنصر نائب للمحتوى 2"/>
          <p:cNvSpPr txBox="1">
            <a:spLocks noChangeArrowheads="1"/>
          </p:cNvSpPr>
          <p:nvPr/>
        </p:nvSpPr>
        <p:spPr bwMode="auto">
          <a:xfrm>
            <a:off x="533400" y="3319463"/>
            <a:ext cx="11049000" cy="2895600"/>
          </a:xfrm>
          <a:prstGeom prst="rect">
            <a:avLst/>
          </a:prstGeom>
          <a:noFill/>
          <a:ln>
            <a:noFill/>
          </a:ln>
        </p:spPr>
        <p:txBody>
          <a:bodyPr/>
          <a:lstStyle>
            <a:lvl1pPr marL="171450" indent="-171450" defTabSz="685800">
              <a:spcBef>
                <a:spcPts val="1500"/>
              </a:spcBef>
              <a:buClr>
                <a:schemeClr val="accent1"/>
              </a:buClr>
              <a:buSzPct val="75000"/>
              <a:buFont typeface="Wingdings" panose="05000000000000000000" pitchFamily="2" charset="2"/>
              <a:buChar char="n"/>
              <a:defRPr sz="1500">
                <a:solidFill>
                  <a:srgbClr val="595959"/>
                </a:solidFill>
                <a:latin typeface="Rockwell" panose="02060603020205020403" pitchFamily="18" charset="0"/>
              </a:defRPr>
            </a:lvl1pPr>
            <a:lvl2pPr marL="342900" indent="-171450" defTabSz="685800">
              <a:spcBef>
                <a:spcPts val="450"/>
              </a:spcBef>
              <a:buClr>
                <a:srgbClr val="EF8C6A"/>
              </a:buClr>
              <a:buSzPct val="75000"/>
              <a:buFont typeface="Wingdings" panose="05000000000000000000" pitchFamily="2" charset="2"/>
              <a:buChar char="n"/>
              <a:defRPr sz="1300">
                <a:solidFill>
                  <a:srgbClr val="595959"/>
                </a:solidFill>
                <a:latin typeface="Rockwell" panose="02060603020205020403" pitchFamily="18" charset="0"/>
              </a:defRPr>
            </a:lvl2pPr>
            <a:lvl3pPr marL="514350" indent="-171450" defTabSz="685800">
              <a:spcBef>
                <a:spcPts val="450"/>
              </a:spcBef>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3pPr>
            <a:lvl4pPr marL="685800" indent="-171450" defTabSz="685800">
              <a:spcBef>
                <a:spcPts val="450"/>
              </a:spcBef>
              <a:buClr>
                <a:srgbClr val="EF8C6A"/>
              </a:buClr>
              <a:buSzPct val="75000"/>
              <a:buFont typeface="Wingdings" panose="05000000000000000000" pitchFamily="2" charset="2"/>
              <a:buChar char="n"/>
              <a:defRPr sz="1300">
                <a:solidFill>
                  <a:srgbClr val="595959"/>
                </a:solidFill>
                <a:latin typeface="Rockwell" panose="02060603020205020403" pitchFamily="18" charset="0"/>
              </a:defRPr>
            </a:lvl4pPr>
            <a:lvl5pPr marL="857250" indent="-171450" defTabSz="685800">
              <a:spcBef>
                <a:spcPts val="450"/>
              </a:spcBef>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5pPr>
            <a:lvl6pPr marL="1314450" indent="-171450" defTabSz="685800" eaLnBrk="0" fontAlgn="base" hangingPunct="0">
              <a:spcBef>
                <a:spcPts val="450"/>
              </a:spcBef>
              <a:spcAft>
                <a:spcPct val="0"/>
              </a:spcAft>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6pPr>
            <a:lvl7pPr marL="1771650" indent="-171450" defTabSz="685800" eaLnBrk="0" fontAlgn="base" hangingPunct="0">
              <a:spcBef>
                <a:spcPts val="450"/>
              </a:spcBef>
              <a:spcAft>
                <a:spcPct val="0"/>
              </a:spcAft>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7pPr>
            <a:lvl8pPr marL="2228850" indent="-171450" defTabSz="685800" eaLnBrk="0" fontAlgn="base" hangingPunct="0">
              <a:spcBef>
                <a:spcPts val="450"/>
              </a:spcBef>
              <a:spcAft>
                <a:spcPct val="0"/>
              </a:spcAft>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8pPr>
            <a:lvl9pPr marL="2686050" indent="-171450" defTabSz="685800" eaLnBrk="0" fontAlgn="base" hangingPunct="0">
              <a:spcBef>
                <a:spcPts val="450"/>
              </a:spcBef>
              <a:spcAft>
                <a:spcPct val="0"/>
              </a:spcAft>
              <a:buClr>
                <a:schemeClr val="accent1"/>
              </a:buClr>
              <a:buSzPct val="75000"/>
              <a:buFont typeface="Wingdings" panose="05000000000000000000" pitchFamily="2" charset="2"/>
              <a:buChar char="n"/>
              <a:defRPr sz="1300">
                <a:solidFill>
                  <a:srgbClr val="595959"/>
                </a:solidFill>
                <a:latin typeface="Rockwell" panose="02060603020205020403" pitchFamily="18" charset="0"/>
              </a:defRPr>
            </a:lvl9pPr>
          </a:lstStyle>
          <a:p>
            <a:pPr algn="just" eaLnBrk="1" hangingPunct="1">
              <a:lnSpc>
                <a:spcPct val="150000"/>
              </a:lnSpc>
              <a:buFontTx/>
              <a:buNone/>
            </a:pPr>
            <a:r>
              <a:rPr lang="en-US" altLang="en-US" sz="2800" b="1" dirty="0">
                <a:solidFill>
                  <a:schemeClr val="tx1"/>
                </a:solidFill>
                <a:cs typeface="Tahoma" panose="020B0604030504040204" pitchFamily="34" charset="0"/>
              </a:rPr>
              <a:t>   When an individual is given permission by health practitioners to enter into the sick role, she or he is accorded a collection of social privileges, as well as being given a number of social obligations.</a:t>
            </a:r>
            <a:endParaRPr lang="ar-IQ" altLang="en-US" sz="2800" dirty="0">
              <a:solidFill>
                <a:schemeClr val="tx1"/>
              </a:solidFill>
            </a:endParaRPr>
          </a:p>
        </p:txBody>
      </p:sp>
      <p:sp>
        <p:nvSpPr>
          <p:cNvPr id="1048622" name="Date Placeholder 1"/>
          <p:cNvSpPr>
            <a:spLocks noGrp="1"/>
          </p:cNvSpPr>
          <p:nvPr>
            <p:ph type="dt" sz="half" idx="10"/>
          </p:nvPr>
        </p:nvSpPr>
        <p:spPr/>
        <p:txBody>
          <a:bodyPr/>
          <a:lstStyle/>
          <a:p>
            <a:fld id="{47154776-EA4E-4990-A742-66155C535D1C}" type="datetime1">
              <a:rPr lang="en-US" smtClean="0"/>
              <a:t>12/9/2024</a:t>
            </a:fld>
            <a:endParaRPr lang="en-US"/>
          </a:p>
        </p:txBody>
      </p:sp>
      <p:sp>
        <p:nvSpPr>
          <p:cNvPr id="1048623" name="Slide Number Placeholder 2"/>
          <p:cNvSpPr>
            <a:spLocks noGrp="1"/>
          </p:cNvSpPr>
          <p:nvPr>
            <p:ph type="sldNum" sz="quarter" idx="12"/>
          </p:nvPr>
        </p:nvSpPr>
        <p:spPr/>
        <p:txBody>
          <a:bodyPr/>
          <a:lstStyle/>
          <a:p>
            <a:fld id="{084B1529-C8E5-4BF0-A902-EAD38A1D1F95}" type="slidenum">
              <a:rPr lang="ar-SA" altLang="en-US" smtClean="0"/>
              <a:t>10</a:t>
            </a:fld>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Rectangle 8"/>
          <p:cNvSpPr>
            <a:spLocks noGrp="1" noChangeArrowheads="1"/>
          </p:cNvSpPr>
          <p:nvPr>
            <p:ph type="title"/>
          </p:nvPr>
        </p:nvSpPr>
        <p:spPr>
          <a:xfrm>
            <a:off x="740569" y="168275"/>
            <a:ext cx="10075862" cy="1355725"/>
          </a:xfrm>
        </p:spPr>
        <p:txBody>
          <a:bodyPr/>
          <a:lstStyle/>
          <a:p>
            <a:pPr algn="ctr" eaLnBrk="1" hangingPunct="1"/>
            <a:r>
              <a:rPr lang="en-US" altLang="en-US" sz="3600" b="1" dirty="0">
                <a:solidFill>
                  <a:srgbClr val="FF0000"/>
                </a:solidFill>
                <a:latin typeface="Times New Roman" panose="02020603050405020304" pitchFamily="18" charset="0"/>
                <a:cs typeface="Times New Roman" panose="02020603050405020304" pitchFamily="18" charset="0"/>
              </a:rPr>
              <a:t>Parsons’ model of sick role</a:t>
            </a:r>
            <a:r>
              <a:rPr lang="en-US" altLang="en-US" sz="3600" dirty="0">
                <a:solidFill>
                  <a:srgbClr val="FF0000"/>
                </a:solidFill>
                <a:latin typeface="Times New Roman" panose="02020603050405020304" pitchFamily="18" charset="0"/>
                <a:cs typeface="Times New Roman" panose="02020603050405020304" pitchFamily="18" charset="0"/>
              </a:rPr>
              <a:t/>
            </a:r>
            <a:br>
              <a:rPr lang="en-US" altLang="en-US" sz="3600" dirty="0">
                <a:solidFill>
                  <a:srgbClr val="FF0000"/>
                </a:solidFill>
                <a:latin typeface="Times New Roman" panose="02020603050405020304" pitchFamily="18" charset="0"/>
                <a:cs typeface="Times New Roman" panose="02020603050405020304" pitchFamily="18" charset="0"/>
              </a:rPr>
            </a:br>
            <a:r>
              <a:rPr lang="en-US" altLang="en-US" sz="3600" b="1" dirty="0">
                <a:solidFill>
                  <a:srgbClr val="92D050"/>
                </a:solidFill>
                <a:latin typeface="Times New Roman" panose="02020603050405020304" pitchFamily="18" charset="0"/>
                <a:cs typeface="Times New Roman" panose="02020603050405020304" pitchFamily="18" charset="0"/>
              </a:rPr>
              <a:t>Rights of the sick person</a:t>
            </a:r>
          </a:p>
        </p:txBody>
      </p:sp>
      <p:sp>
        <p:nvSpPr>
          <p:cNvPr id="1048629" name="Rectangle 9"/>
          <p:cNvSpPr>
            <a:spLocks noGrp="1" noChangeArrowheads="1"/>
          </p:cNvSpPr>
          <p:nvPr>
            <p:ph idx="1"/>
          </p:nvPr>
        </p:nvSpPr>
        <p:spPr>
          <a:xfrm>
            <a:off x="19396" y="1524000"/>
            <a:ext cx="12115800" cy="4648200"/>
          </a:xfrm>
        </p:spPr>
        <p:txBody>
          <a:bodyPr rtlCol="0">
            <a:normAutofit fontScale="85000" lnSpcReduction="10000"/>
          </a:bodyPr>
          <a:lstStyle/>
          <a:p>
            <a:pPr marL="514350" indent="-514350" algn="just" eaLnBrk="1" fontAlgn="auto" hangingPunct="1">
              <a:lnSpc>
                <a:spcPct val="150000"/>
              </a:lnSpc>
              <a:spcAft>
                <a:spcPts val="0"/>
              </a:spcAft>
              <a:buAutoNum type="arabicPeriod"/>
            </a:pPr>
            <a:r>
              <a:rPr lang="en-US" sz="3200" dirty="0" smtClean="0"/>
              <a:t>The </a:t>
            </a:r>
            <a:r>
              <a:rPr lang="en-US" sz="3200" dirty="0"/>
              <a:t>sick person is temporarily exempt from performing ‘normal’ social roles (such as going to work or housekeeping). The more severe the sickness, the greater the exemption. </a:t>
            </a:r>
            <a:endParaRPr lang="en-US" sz="3200" dirty="0" smtClean="0"/>
          </a:p>
          <a:p>
            <a:pPr marL="514350" indent="-514350" algn="just" eaLnBrk="1" fontAlgn="auto" hangingPunct="1">
              <a:lnSpc>
                <a:spcPct val="150000"/>
              </a:lnSpc>
              <a:spcAft>
                <a:spcPts val="0"/>
              </a:spcAft>
              <a:buAutoNum type="arabicPeriod"/>
            </a:pPr>
            <a:r>
              <a:rPr lang="en-US" sz="3200" dirty="0" smtClean="0"/>
              <a:t>A </a:t>
            </a:r>
            <a:r>
              <a:rPr lang="en-US" sz="3200" dirty="0"/>
              <a:t>genuine illness is seen as beyond the control of the sick person and not curable by simple willpower and motivation. Therefore, the sick person should not be blamed for their illness and they should be taken care of by others until they can resume their normal social role</a:t>
            </a:r>
            <a:endParaRPr lang="en-US" altLang="en-US" sz="3200" dirty="0">
              <a:solidFill>
                <a:schemeClr val="tx1"/>
              </a:solidFill>
              <a:cs typeface="Tahoma" panose="020B0604030504040204" pitchFamily="34" charset="0"/>
            </a:endParaRPr>
          </a:p>
        </p:txBody>
      </p:sp>
      <p:sp>
        <p:nvSpPr>
          <p:cNvPr id="1048630" name="Date Placeholder 1"/>
          <p:cNvSpPr>
            <a:spLocks noGrp="1"/>
          </p:cNvSpPr>
          <p:nvPr>
            <p:ph type="dt" sz="half" idx="10"/>
          </p:nvPr>
        </p:nvSpPr>
        <p:spPr/>
        <p:txBody>
          <a:bodyPr/>
          <a:lstStyle/>
          <a:p>
            <a:fld id="{E9D2CC8E-9824-4B9F-A0C1-EB667E8271FE}" type="datetime1">
              <a:rPr lang="en-US" smtClean="0"/>
              <a:t>12/9/2024</a:t>
            </a:fld>
            <a:endParaRPr lang="en-US"/>
          </a:p>
        </p:txBody>
      </p:sp>
      <p:sp>
        <p:nvSpPr>
          <p:cNvPr id="1048631" name="Slide Number Placeholder 2"/>
          <p:cNvSpPr>
            <a:spLocks noGrp="1"/>
          </p:cNvSpPr>
          <p:nvPr>
            <p:ph type="sldNum" sz="quarter" idx="12"/>
          </p:nvPr>
        </p:nvSpPr>
        <p:spPr/>
        <p:txBody>
          <a:bodyPr/>
          <a:lstStyle/>
          <a:p>
            <a:fld id="{084B1529-C8E5-4BF0-A902-EAD38A1D1F95}" type="slidenum">
              <a:rPr lang="ar-SA" altLang="en-US" smtClean="0"/>
              <a:t>11</a:t>
            </a:fld>
            <a:endParaRPr lang="en-US"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Rectangle 3"/>
          <p:cNvSpPr>
            <a:spLocks noGrp="1" noChangeArrowheads="1"/>
          </p:cNvSpPr>
          <p:nvPr>
            <p:ph idx="1"/>
          </p:nvPr>
        </p:nvSpPr>
        <p:spPr>
          <a:xfrm>
            <a:off x="152400" y="-19396"/>
            <a:ext cx="11313261" cy="4144963"/>
          </a:xfrm>
        </p:spPr>
        <p:txBody>
          <a:bodyPr/>
          <a:lstStyle/>
          <a:p>
            <a:pPr marL="0" indent="0" algn="just" eaLnBrk="1" hangingPunct="1">
              <a:lnSpc>
                <a:spcPct val="150000"/>
              </a:lnSpc>
              <a:buNone/>
            </a:pPr>
            <a:r>
              <a:rPr lang="en-US" sz="3200" dirty="0" smtClean="0">
                <a:solidFill>
                  <a:srgbClr val="FF0000"/>
                </a:solidFill>
              </a:rPr>
              <a:t>Obligations of the sick person: </a:t>
            </a:r>
          </a:p>
          <a:p>
            <a:pPr marL="0" indent="0" algn="just" eaLnBrk="1" hangingPunct="1">
              <a:buAutoNum type="arabicPeriod"/>
            </a:pPr>
            <a:r>
              <a:rPr lang="en-US" sz="3200" dirty="0"/>
              <a:t>To be motivated to get </a:t>
            </a:r>
            <a:r>
              <a:rPr lang="en-US" sz="3200" dirty="0" smtClean="0"/>
              <a:t>well</a:t>
            </a:r>
          </a:p>
          <a:p>
            <a:pPr marL="0" indent="0" algn="just" eaLnBrk="1" hangingPunct="1">
              <a:buAutoNum type="arabicPeriod"/>
            </a:pPr>
            <a:r>
              <a:rPr lang="en-US" sz="3200" dirty="0"/>
              <a:t>To seek technically competent </a:t>
            </a:r>
            <a:r>
              <a:rPr lang="en-US" sz="3200" dirty="0" smtClean="0"/>
              <a:t>help</a:t>
            </a:r>
          </a:p>
          <a:p>
            <a:pPr marL="0" indent="0" algn="just" eaLnBrk="1" hangingPunct="1">
              <a:buAutoNum type="arabicPeriod"/>
            </a:pPr>
            <a:r>
              <a:rPr lang="en-US" sz="3200" dirty="0"/>
              <a:t>To trust the doctor, or to accept the competence gap</a:t>
            </a:r>
            <a:endParaRPr lang="en-US" altLang="en-US" sz="3200" b="1" dirty="0">
              <a:solidFill>
                <a:schemeClr val="tx1"/>
              </a:solidFill>
              <a:latin typeface="Times New Roman" panose="02020603050405020304" pitchFamily="18" charset="0"/>
              <a:cs typeface="Times New Roman" panose="02020603050405020304" pitchFamily="18" charset="0"/>
            </a:endParaRPr>
          </a:p>
        </p:txBody>
      </p:sp>
      <p:sp>
        <p:nvSpPr>
          <p:cNvPr id="1048633" name="Date Placeholder 1"/>
          <p:cNvSpPr>
            <a:spLocks noGrp="1"/>
          </p:cNvSpPr>
          <p:nvPr>
            <p:ph type="dt" sz="half" idx="10"/>
          </p:nvPr>
        </p:nvSpPr>
        <p:spPr/>
        <p:txBody>
          <a:bodyPr/>
          <a:lstStyle/>
          <a:p>
            <a:fld id="{AAC63CDA-C30F-46FE-8DF5-C34600351DBC}" type="datetime1">
              <a:rPr lang="en-US" smtClean="0"/>
              <a:t>12/9/2024</a:t>
            </a:fld>
            <a:endParaRPr lang="en-US"/>
          </a:p>
        </p:txBody>
      </p:sp>
      <p:sp>
        <p:nvSpPr>
          <p:cNvPr id="1048634" name="Slide Number Placeholder 2"/>
          <p:cNvSpPr>
            <a:spLocks noGrp="1"/>
          </p:cNvSpPr>
          <p:nvPr>
            <p:ph type="sldNum" sz="quarter" idx="12"/>
          </p:nvPr>
        </p:nvSpPr>
        <p:spPr/>
        <p:txBody>
          <a:bodyPr/>
          <a:lstStyle/>
          <a:p>
            <a:fld id="{084B1529-C8E5-4BF0-A902-EAD38A1D1F95}" type="slidenum">
              <a:rPr lang="ar-SA" altLang="en-US" smtClean="0"/>
              <a:t>12</a:t>
            </a:fld>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5" name="Content Placeholder 2"/>
          <p:cNvSpPr>
            <a:spLocks noGrp="1"/>
          </p:cNvSpPr>
          <p:nvPr>
            <p:ph idx="1"/>
          </p:nvPr>
        </p:nvSpPr>
        <p:spPr>
          <a:xfrm>
            <a:off x="346480" y="233190"/>
            <a:ext cx="11592819" cy="4144963"/>
          </a:xfrm>
        </p:spPr>
        <p:txBody>
          <a:bodyPr/>
          <a:lstStyle/>
          <a:p>
            <a:pPr marL="0" indent="0">
              <a:buNone/>
            </a:pPr>
            <a:r>
              <a:rPr lang="en-US" sz="2800" dirty="0">
                <a:solidFill>
                  <a:srgbClr val="FF0000"/>
                </a:solidFill>
                <a:latin typeface="Times New Roman" panose="02020603050405020304" pitchFamily="18" charset="0"/>
                <a:cs typeface="Times New Roman" panose="02020603050405020304" pitchFamily="18" charset="0"/>
              </a:rPr>
              <a:t>The Rights and Obligations of the </a:t>
            </a:r>
            <a:r>
              <a:rPr lang="en-US" sz="2800" dirty="0" smtClean="0">
                <a:solidFill>
                  <a:srgbClr val="FF0000"/>
                </a:solidFill>
                <a:latin typeface="Times New Roman" panose="02020603050405020304" pitchFamily="18" charset="0"/>
                <a:cs typeface="Times New Roman" panose="02020603050405020304" pitchFamily="18" charset="0"/>
              </a:rPr>
              <a:t>Doctors</a:t>
            </a:r>
          </a:p>
          <a:p>
            <a:pPr marL="0" indent="0">
              <a:buNone/>
            </a:pPr>
            <a:r>
              <a:rPr lang="en-US" sz="2800" b="1" dirty="0" smtClean="0">
                <a:solidFill>
                  <a:srgbClr val="FF0000"/>
                </a:solidFill>
                <a:latin typeface="Times New Roman" panose="02020603050405020304" pitchFamily="18" charset="0"/>
                <a:cs typeface="Times New Roman" panose="02020603050405020304" pitchFamily="18" charset="0"/>
              </a:rPr>
              <a:t>Rights</a:t>
            </a:r>
            <a:r>
              <a:rPr lang="en-US" sz="2800" b="1" dirty="0">
                <a:solidFill>
                  <a:srgbClr val="FF0000"/>
                </a:solidFill>
                <a:latin typeface="Times New Roman" panose="02020603050405020304" pitchFamily="18" charset="0"/>
                <a:cs typeface="Times New Roman" panose="02020603050405020304" pitchFamily="18" charset="0"/>
              </a:rPr>
              <a:t>: </a:t>
            </a:r>
            <a:endParaRPr lang="en-US" sz="2800" b="1" dirty="0" smtClean="0">
              <a:solidFill>
                <a:srgbClr val="FF0000"/>
              </a:solidFill>
              <a:latin typeface="Times New Roman" panose="02020603050405020304" pitchFamily="18" charset="0"/>
              <a:cs typeface="Times New Roman" panose="02020603050405020304" pitchFamily="18" charset="0"/>
            </a:endParaRPr>
          </a:p>
          <a:p>
            <a:pPr marL="342900" indent="-342900" algn="just" eaLnBrk="1" hangingPunct="1">
              <a:lnSpc>
                <a:spcPct val="150000"/>
              </a:lnSpc>
              <a:buFont typeface="Rockwell" panose="02060603020205020403" pitchFamily="18" charset="0"/>
              <a:buAutoNum type="arabicPeriod"/>
            </a:pPr>
            <a:r>
              <a:rPr lang="en-US" altLang="en-US" sz="2800" dirty="0">
                <a:solidFill>
                  <a:schemeClr val="tx1"/>
                </a:solidFill>
                <a:latin typeface="Times New Roman" panose="02020603050405020304" pitchFamily="18" charset="0"/>
                <a:cs typeface="Times New Roman" panose="02020603050405020304" pitchFamily="18" charset="0"/>
              </a:rPr>
              <a:t>Controls entry to sick role.</a:t>
            </a:r>
          </a:p>
          <a:p>
            <a:pPr marL="342900" indent="-342900" algn="just" eaLnBrk="1" hangingPunct="1">
              <a:lnSpc>
                <a:spcPct val="150000"/>
              </a:lnSpc>
              <a:buFont typeface="Rockwell" panose="02060603020205020403" pitchFamily="18" charset="0"/>
              <a:buAutoNum type="arabicPeriod"/>
            </a:pPr>
            <a:r>
              <a:rPr lang="en-US" altLang="en-US" sz="2800" dirty="0">
                <a:solidFill>
                  <a:schemeClr val="tx1"/>
                </a:solidFill>
                <a:latin typeface="Times New Roman" panose="02020603050405020304" pitchFamily="18" charset="0"/>
                <a:cs typeface="Times New Roman" panose="02020603050405020304" pitchFamily="18" charset="0"/>
              </a:rPr>
              <a:t>Granted access to intimate physical and personal information</a:t>
            </a:r>
          </a:p>
          <a:p>
            <a:pPr marL="342900" indent="-342900" algn="just" eaLnBrk="1" hangingPunct="1">
              <a:lnSpc>
                <a:spcPct val="150000"/>
              </a:lnSpc>
              <a:buFont typeface="Rockwell" panose="02060603020205020403" pitchFamily="18" charset="0"/>
              <a:buAutoNum type="arabicPeriod"/>
            </a:pPr>
            <a:r>
              <a:rPr lang="en-US" altLang="en-US" sz="2800" dirty="0">
                <a:solidFill>
                  <a:schemeClr val="tx1"/>
                </a:solidFill>
                <a:latin typeface="Times New Roman" panose="02020603050405020304" pitchFamily="18" charset="0"/>
                <a:cs typeface="Times New Roman" panose="02020603050405020304" pitchFamily="18" charset="0"/>
              </a:rPr>
              <a:t> Professional autonomy and dominance</a:t>
            </a:r>
          </a:p>
        </p:txBody>
      </p:sp>
      <p:sp>
        <p:nvSpPr>
          <p:cNvPr id="1048636"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37" name="Slide Number Placeholder 4"/>
          <p:cNvSpPr>
            <a:spLocks noGrp="1"/>
          </p:cNvSpPr>
          <p:nvPr>
            <p:ph type="sldNum" sz="quarter" idx="12"/>
          </p:nvPr>
        </p:nvSpPr>
        <p:spPr/>
        <p:txBody>
          <a:bodyPr/>
          <a:lstStyle/>
          <a:p>
            <a:fld id="{084B1529-C8E5-4BF0-A902-EAD38A1D1F95}" type="slidenum">
              <a:rPr lang="ar-SA" altLang="en-US" smtClean="0"/>
              <a:t>13</a:t>
            </a:fld>
            <a:endParaRPr lang="en-US"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Content Placeholder 2"/>
          <p:cNvSpPr>
            <a:spLocks noGrp="1"/>
          </p:cNvSpPr>
          <p:nvPr>
            <p:ph idx="1"/>
          </p:nvPr>
        </p:nvSpPr>
        <p:spPr>
          <a:xfrm>
            <a:off x="457200" y="762000"/>
            <a:ext cx="10074275" cy="4144963"/>
          </a:xfrm>
        </p:spPr>
        <p:txBody>
          <a:bodyPr/>
          <a:lstStyle/>
          <a:p>
            <a:pPr marL="0" indent="0">
              <a:buNone/>
            </a:pPr>
            <a:r>
              <a:rPr lang="en-US" sz="3200" dirty="0" smtClean="0">
                <a:solidFill>
                  <a:srgbClr val="FF0000"/>
                </a:solidFill>
                <a:latin typeface="Times New Roman" panose="02020603050405020304" pitchFamily="18" charset="0"/>
                <a:cs typeface="Times New Roman" panose="02020603050405020304" pitchFamily="18" charset="0"/>
              </a:rPr>
              <a:t>Obligations of the doctor </a:t>
            </a:r>
            <a:r>
              <a:rPr lang="en-US" sz="3200" dirty="0" smtClean="0">
                <a:latin typeface="Times New Roman" panose="02020603050405020304" pitchFamily="18" charset="0"/>
                <a:cs typeface="Times New Roman" panose="02020603050405020304" pitchFamily="18" charset="0"/>
              </a:rPr>
              <a:t>: </a:t>
            </a:r>
          </a:p>
          <a:p>
            <a:pPr marL="342900" indent="-342900" algn="just" eaLnBrk="1" fontAlgn="auto" hangingPunct="1">
              <a:lnSpc>
                <a:spcPct val="150000"/>
              </a:lnSpc>
              <a:spcAft>
                <a:spcPts val="0"/>
              </a:spcAft>
              <a:buFont typeface="+mj-lt"/>
              <a:buAutoNum type="arabicPeriod"/>
            </a:pPr>
            <a:r>
              <a:rPr lang="en-US" altLang="en-US" sz="3200" dirty="0">
                <a:solidFill>
                  <a:schemeClr val="tx1"/>
                </a:solidFill>
                <a:latin typeface="Times New Roman" panose="02020603050405020304" pitchFamily="18" charset="0"/>
                <a:cs typeface="Times New Roman" panose="02020603050405020304" pitchFamily="18" charset="0"/>
              </a:rPr>
              <a:t>Acts in accordance with the health needs of the patient</a:t>
            </a:r>
          </a:p>
          <a:p>
            <a:pPr marL="342900" indent="-342900" algn="just" eaLnBrk="1" fontAlgn="auto" hangingPunct="1">
              <a:lnSpc>
                <a:spcPct val="150000"/>
              </a:lnSpc>
              <a:spcAft>
                <a:spcPts val="0"/>
              </a:spcAft>
              <a:buFont typeface="+mj-lt"/>
              <a:buAutoNum type="arabicPeriod"/>
            </a:pPr>
            <a:r>
              <a:rPr lang="en-US" altLang="en-US" sz="3200" dirty="0">
                <a:solidFill>
                  <a:schemeClr val="tx1"/>
                </a:solidFill>
                <a:latin typeface="Times New Roman" panose="02020603050405020304" pitchFamily="18" charset="0"/>
                <a:cs typeface="Times New Roman" panose="02020603050405020304" pitchFamily="18" charset="0"/>
              </a:rPr>
              <a:t>Follows the rules of professional conduct</a:t>
            </a:r>
          </a:p>
          <a:p>
            <a:pPr marL="342900" indent="-342900" algn="just" eaLnBrk="1" fontAlgn="auto" hangingPunct="1">
              <a:lnSpc>
                <a:spcPct val="150000"/>
              </a:lnSpc>
              <a:spcAft>
                <a:spcPts val="0"/>
              </a:spcAft>
              <a:buFont typeface="+mj-lt"/>
              <a:buAutoNum type="arabicPeriod"/>
            </a:pPr>
            <a:r>
              <a:rPr lang="en-US" altLang="en-US" sz="3200" dirty="0">
                <a:solidFill>
                  <a:schemeClr val="tx1"/>
                </a:solidFill>
                <a:latin typeface="Times New Roman" panose="02020603050405020304" pitchFamily="18" charset="0"/>
                <a:cs typeface="Times New Roman" panose="02020603050405020304" pitchFamily="18" charset="0"/>
              </a:rPr>
              <a:t>Uses a high degree of expertise and knowledge</a:t>
            </a:r>
          </a:p>
          <a:p>
            <a:pPr marL="342900" indent="-342900" algn="just" eaLnBrk="1" fontAlgn="auto" hangingPunct="1">
              <a:lnSpc>
                <a:spcPct val="150000"/>
              </a:lnSpc>
              <a:spcAft>
                <a:spcPts val="0"/>
              </a:spcAft>
              <a:buFont typeface="+mj-lt"/>
              <a:buAutoNum type="arabicPeriod"/>
            </a:pPr>
            <a:r>
              <a:rPr lang="en-US" altLang="en-US" sz="3200" dirty="0">
                <a:solidFill>
                  <a:schemeClr val="tx1"/>
                </a:solidFill>
                <a:latin typeface="Times New Roman" panose="02020603050405020304" pitchFamily="18" charset="0"/>
                <a:cs typeface="Times New Roman" panose="02020603050405020304" pitchFamily="18" charset="0"/>
              </a:rPr>
              <a:t>Remains objective and emotionally detached</a:t>
            </a:r>
          </a:p>
        </p:txBody>
      </p:sp>
      <p:sp>
        <p:nvSpPr>
          <p:cNvPr id="1048639"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40" name="Slide Number Placeholder 4"/>
          <p:cNvSpPr>
            <a:spLocks noGrp="1"/>
          </p:cNvSpPr>
          <p:nvPr>
            <p:ph type="sldNum" sz="quarter" idx="12"/>
          </p:nvPr>
        </p:nvSpPr>
        <p:spPr/>
        <p:txBody>
          <a:bodyPr/>
          <a:lstStyle/>
          <a:p>
            <a:fld id="{084B1529-C8E5-4BF0-A902-EAD38A1D1F95}" type="slidenum">
              <a:rPr lang="ar-SA" altLang="en-US" smtClean="0"/>
              <a:t>14</a:t>
            </a:fld>
            <a:endParaRPr lang="en-US"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Content Placeholder 2"/>
          <p:cNvSpPr>
            <a:spLocks noGrp="1"/>
          </p:cNvSpPr>
          <p:nvPr>
            <p:ph idx="1"/>
          </p:nvPr>
        </p:nvSpPr>
        <p:spPr>
          <a:xfrm>
            <a:off x="381000" y="242888"/>
            <a:ext cx="9906000" cy="5899150"/>
          </a:xfrm>
        </p:spPr>
        <p:txBody>
          <a:bodyPr/>
          <a:lstStyle/>
          <a:p>
            <a:r>
              <a:rPr lang="en-US" sz="2400" u="sng" dirty="0" smtClean="0">
                <a:solidFill>
                  <a:srgbClr val="FF0000"/>
                </a:solidFill>
                <a:latin typeface="Times New Roman" panose="02020603050405020304" pitchFamily="18" charset="0"/>
                <a:cs typeface="Times New Roman" panose="02020603050405020304" pitchFamily="18" charset="0"/>
              </a:rPr>
              <a:t>Limitations of parsons  sock role </a:t>
            </a:r>
          </a:p>
          <a:p>
            <a:pPr marL="0" indent="0">
              <a:buNone/>
            </a:pPr>
            <a:r>
              <a:rPr lang="en-US" sz="2400" dirty="0" smtClean="0">
                <a:solidFill>
                  <a:srgbClr val="666666"/>
                </a:solidFill>
                <a:latin typeface="Times New Roman" panose="02020603050405020304" pitchFamily="18" charset="0"/>
                <a:cs typeface="Times New Roman" panose="02020603050405020304" pitchFamily="18" charset="0"/>
              </a:rPr>
              <a:t>While </a:t>
            </a:r>
            <a:r>
              <a:rPr lang="en-US" sz="2400" dirty="0">
                <a:solidFill>
                  <a:srgbClr val="666666"/>
                </a:solidFill>
                <a:latin typeface="Times New Roman" panose="02020603050405020304" pitchFamily="18" charset="0"/>
                <a:cs typeface="Times New Roman" panose="02020603050405020304" pitchFamily="18" charset="0"/>
              </a:rPr>
              <a:t>the sick role model can be applied well to acute or short-term diseases, e.g. flu or food poisoning, it has considerable limitations when applied to chronic or long-term health conditions. </a:t>
            </a:r>
            <a:endParaRPr lang="en-US" sz="24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400" dirty="0" smtClean="0">
                <a:solidFill>
                  <a:srgbClr val="FF0000"/>
                </a:solidFill>
                <a:latin typeface="Times New Roman" panose="02020603050405020304" pitchFamily="18" charset="0"/>
                <a:cs typeface="Times New Roman" panose="02020603050405020304" pitchFamily="18" charset="0"/>
              </a:rPr>
              <a:t>Firstly</a:t>
            </a:r>
            <a:r>
              <a:rPr lang="en-US" sz="2400" dirty="0">
                <a:solidFill>
                  <a:srgbClr val="666666"/>
                </a:solidFill>
                <a:latin typeface="Times New Roman" panose="02020603050405020304" pitchFamily="18" charset="0"/>
                <a:cs typeface="Times New Roman" panose="02020603050405020304" pitchFamily="18" charset="0"/>
              </a:rPr>
              <a:t>, it makes assumptions about illness and recovery that do not necessarily apply to chronic conditions: it assumes that there will always be recovery from illness, and also overlooks the fact that exemption from ‘normal’ duties is not always necessary. </a:t>
            </a:r>
            <a:endParaRPr lang="en-US" sz="24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400" dirty="0" smtClean="0">
                <a:solidFill>
                  <a:srgbClr val="666666"/>
                </a:solidFill>
                <a:latin typeface="Times New Roman" panose="02020603050405020304" pitchFamily="18" charset="0"/>
                <a:cs typeface="Times New Roman" panose="02020603050405020304" pitchFamily="18" charset="0"/>
              </a:rPr>
              <a:t>For </a:t>
            </a:r>
            <a:r>
              <a:rPr lang="en-US" sz="2400" dirty="0">
                <a:solidFill>
                  <a:srgbClr val="666666"/>
                </a:solidFill>
                <a:latin typeface="Times New Roman" panose="02020603050405020304" pitchFamily="18" charset="0"/>
                <a:cs typeface="Times New Roman" panose="02020603050405020304" pitchFamily="18" charset="0"/>
              </a:rPr>
              <a:t>example, the model was never able to satisfactorily explain how people with chronic conditions were able (or not) to manage both their social life and their illness. </a:t>
            </a:r>
            <a:endParaRPr lang="en-US" sz="1400" dirty="0"/>
          </a:p>
        </p:txBody>
      </p:sp>
      <p:sp>
        <p:nvSpPr>
          <p:cNvPr id="1048642"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43" name="Slide Number Placeholder 4"/>
          <p:cNvSpPr>
            <a:spLocks noGrp="1"/>
          </p:cNvSpPr>
          <p:nvPr>
            <p:ph type="sldNum" sz="quarter" idx="12"/>
          </p:nvPr>
        </p:nvSpPr>
        <p:spPr/>
        <p:txBody>
          <a:bodyPr/>
          <a:lstStyle/>
          <a:p>
            <a:fld id="{084B1529-C8E5-4BF0-A902-EAD38A1D1F95}" type="slidenum">
              <a:rPr lang="ar-SA" altLang="en-US" smtClean="0"/>
              <a:t>15</a:t>
            </a:fld>
            <a:endParaRPr lang="en-US"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Content Placeholder 2"/>
          <p:cNvSpPr>
            <a:spLocks noGrp="1"/>
          </p:cNvSpPr>
          <p:nvPr>
            <p:ph idx="1"/>
          </p:nvPr>
        </p:nvSpPr>
        <p:spPr>
          <a:xfrm>
            <a:off x="838200" y="1443038"/>
            <a:ext cx="10074275" cy="4144963"/>
          </a:xfrm>
        </p:spPr>
        <p:txBody>
          <a:bodyPr/>
          <a:lstStyle/>
          <a:p>
            <a:pPr marL="0" indent="0">
              <a:buNone/>
            </a:pPr>
            <a:r>
              <a:rPr lang="en-US" sz="2800" dirty="0">
                <a:solidFill>
                  <a:srgbClr val="FF0000"/>
                </a:solidFill>
                <a:latin typeface="Times New Roman" panose="02020603050405020304" pitchFamily="18" charset="0"/>
                <a:cs typeface="Times New Roman" panose="02020603050405020304" pitchFamily="18" charset="0"/>
              </a:rPr>
              <a:t>Secondly, </a:t>
            </a:r>
            <a:r>
              <a:rPr lang="en-US" sz="2800" dirty="0">
                <a:solidFill>
                  <a:srgbClr val="666666"/>
                </a:solidFill>
                <a:latin typeface="Times New Roman" panose="02020603050405020304" pitchFamily="18" charset="0"/>
                <a:cs typeface="Times New Roman" panose="02020603050405020304" pitchFamily="18" charset="0"/>
              </a:rPr>
              <a:t>it makes assumptions about the relationship between doctors and patients: that patients are essentially passive and doctors always proactive, and that medical assistance is always seen as helpful. </a:t>
            </a: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dirty="0" smtClean="0">
                <a:solidFill>
                  <a:srgbClr val="FF0000"/>
                </a:solidFill>
                <a:latin typeface="Times New Roman" panose="02020603050405020304" pitchFamily="18" charset="0"/>
                <a:cs typeface="Times New Roman" panose="02020603050405020304" pitchFamily="18" charset="0"/>
              </a:rPr>
              <a:t>Thirdly</a:t>
            </a:r>
            <a:r>
              <a:rPr lang="en-US" sz="2800" dirty="0">
                <a:solidFill>
                  <a:srgbClr val="666666"/>
                </a:solidFill>
                <a:latin typeface="Times New Roman" panose="02020603050405020304" pitchFamily="18" charset="0"/>
                <a:cs typeface="Times New Roman" panose="02020603050405020304" pitchFamily="18" charset="0"/>
              </a:rPr>
              <a:t>, it can encourage the blaming of patients for their health conditions, particularly where there is a lifestyle component (e.g. smoking or obesity).</a:t>
            </a:r>
            <a:endParaRPr lang="en-US" sz="2800" dirty="0">
              <a:latin typeface="Times New Roman" panose="02020603050405020304" pitchFamily="18" charset="0"/>
              <a:cs typeface="Times New Roman" panose="02020603050405020304" pitchFamily="18" charset="0"/>
            </a:endParaRPr>
          </a:p>
        </p:txBody>
      </p:sp>
      <p:sp>
        <p:nvSpPr>
          <p:cNvPr id="1048645"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46" name="Slide Number Placeholder 4"/>
          <p:cNvSpPr>
            <a:spLocks noGrp="1"/>
          </p:cNvSpPr>
          <p:nvPr>
            <p:ph type="sldNum" sz="quarter" idx="12"/>
          </p:nvPr>
        </p:nvSpPr>
        <p:spPr/>
        <p:txBody>
          <a:bodyPr/>
          <a:lstStyle/>
          <a:p>
            <a:fld id="{084B1529-C8E5-4BF0-A902-EAD38A1D1F95}" type="slidenum">
              <a:rPr lang="ar-SA" altLang="en-US" smtClean="0"/>
              <a:t>16</a:t>
            </a:fld>
            <a:endParaRPr lang="en-US"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Content Placeholder 2"/>
          <p:cNvSpPr>
            <a:spLocks noGrp="1"/>
          </p:cNvSpPr>
          <p:nvPr>
            <p:ph idx="1"/>
          </p:nvPr>
        </p:nvSpPr>
        <p:spPr>
          <a:xfrm>
            <a:off x="685800" y="762000"/>
            <a:ext cx="10074275" cy="4144963"/>
          </a:xfrm>
        </p:spPr>
        <p:txBody>
          <a:bodyPr/>
          <a:lstStyle/>
          <a:p>
            <a:r>
              <a:rPr lang="en-US" sz="2800" dirty="0">
                <a:solidFill>
                  <a:srgbClr val="666666"/>
                </a:solidFill>
                <a:latin typeface="Times New Roman" panose="02020603050405020304" pitchFamily="18" charset="0"/>
                <a:cs typeface="Times New Roman" panose="02020603050405020304" pitchFamily="18" charset="0"/>
              </a:rPr>
              <a:t>Until relatively recently, this was the dominant model in describing the social aspects of living with a chronic illness. </a:t>
            </a:r>
            <a:r>
              <a:rPr lang="en-US" sz="2800" dirty="0" smtClean="0">
                <a:solidFill>
                  <a:srgbClr val="666666"/>
                </a:solidFill>
                <a:latin typeface="Times New Roman" panose="02020603050405020304" pitchFamily="18" charset="0"/>
                <a:cs typeface="Times New Roman" panose="02020603050405020304" pitchFamily="18" charset="0"/>
              </a:rPr>
              <a:t>the </a:t>
            </a:r>
            <a:r>
              <a:rPr lang="en-US" sz="2800" dirty="0">
                <a:solidFill>
                  <a:srgbClr val="666666"/>
                </a:solidFill>
                <a:latin typeface="Times New Roman" panose="02020603050405020304" pitchFamily="18" charset="0"/>
                <a:cs typeface="Times New Roman" panose="02020603050405020304" pitchFamily="18" charset="0"/>
              </a:rPr>
              <a:t>development and application of sociological approaches to experiences of chronic illness, which are more consistent with the shift towards patient-</a:t>
            </a:r>
            <a:r>
              <a:rPr lang="en-US" sz="2800" dirty="0" err="1">
                <a:solidFill>
                  <a:srgbClr val="666666"/>
                </a:solidFill>
                <a:latin typeface="Times New Roman" panose="02020603050405020304" pitchFamily="18" charset="0"/>
                <a:cs typeface="Times New Roman" panose="02020603050405020304" pitchFamily="18" charset="0"/>
              </a:rPr>
              <a:t>centred</a:t>
            </a:r>
            <a:r>
              <a:rPr lang="en-US" sz="2800" dirty="0">
                <a:solidFill>
                  <a:srgbClr val="666666"/>
                </a:solidFill>
                <a:latin typeface="Times New Roman" panose="02020603050405020304" pitchFamily="18" charset="0"/>
                <a:cs typeface="Times New Roman" panose="02020603050405020304" pitchFamily="18" charset="0"/>
              </a:rPr>
              <a:t> care.</a:t>
            </a:r>
            <a:endParaRPr lang="en-US" sz="2800" dirty="0">
              <a:latin typeface="Times New Roman" panose="02020603050405020304" pitchFamily="18" charset="0"/>
              <a:cs typeface="Times New Roman" panose="02020603050405020304" pitchFamily="18" charset="0"/>
            </a:endParaRPr>
          </a:p>
        </p:txBody>
      </p:sp>
      <p:sp>
        <p:nvSpPr>
          <p:cNvPr id="1048648"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49" name="Slide Number Placeholder 4"/>
          <p:cNvSpPr>
            <a:spLocks noGrp="1"/>
          </p:cNvSpPr>
          <p:nvPr>
            <p:ph type="sldNum" sz="quarter" idx="12"/>
          </p:nvPr>
        </p:nvSpPr>
        <p:spPr/>
        <p:txBody>
          <a:bodyPr/>
          <a:lstStyle/>
          <a:p>
            <a:fld id="{084B1529-C8E5-4BF0-A902-EAD38A1D1F95}" type="slidenum">
              <a:rPr lang="ar-SA" altLang="en-US" smtClean="0"/>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Title 1"/>
          <p:cNvSpPr>
            <a:spLocks noGrp="1"/>
          </p:cNvSpPr>
          <p:nvPr>
            <p:ph type="title"/>
          </p:nvPr>
        </p:nvSpPr>
        <p:spPr/>
        <p:txBody>
          <a:bodyPr/>
          <a:lstStyle/>
          <a:p>
            <a:r>
              <a:rPr lang="en-US" sz="3200" b="1" u="sng" dirty="0" smtClean="0">
                <a:solidFill>
                  <a:srgbClr val="FF0000"/>
                </a:solidFill>
                <a:latin typeface="Times New Roman" panose="02020603050405020304" pitchFamily="18" charset="0"/>
                <a:cs typeface="Times New Roman" panose="02020603050405020304" pitchFamily="18" charset="0"/>
              </a:rPr>
              <a:t>Doctor-patient </a:t>
            </a:r>
            <a:r>
              <a:rPr lang="en-US" sz="3200" b="1" u="sng" dirty="0">
                <a:solidFill>
                  <a:srgbClr val="FF0000"/>
                </a:solidFill>
                <a:latin typeface="Times New Roman" panose="02020603050405020304" pitchFamily="18" charset="0"/>
                <a:cs typeface="Times New Roman" panose="02020603050405020304" pitchFamily="18" charset="0"/>
              </a:rPr>
              <a:t>relationships</a:t>
            </a:r>
            <a:endParaRPr lang="en-US" sz="3200" u="sng" dirty="0">
              <a:solidFill>
                <a:srgbClr val="FF0000"/>
              </a:solidFill>
              <a:latin typeface="Times New Roman" panose="02020603050405020304" pitchFamily="18" charset="0"/>
              <a:cs typeface="Times New Roman" panose="02020603050405020304" pitchFamily="18" charset="0"/>
            </a:endParaRPr>
          </a:p>
        </p:txBody>
      </p:sp>
      <p:sp>
        <p:nvSpPr>
          <p:cNvPr id="1048651" name="Content Placeholder 2"/>
          <p:cNvSpPr>
            <a:spLocks noGrp="1"/>
          </p:cNvSpPr>
          <p:nvPr>
            <p:ph idx="1"/>
          </p:nvPr>
        </p:nvSpPr>
        <p:spPr>
          <a:xfrm>
            <a:off x="304800" y="950872"/>
            <a:ext cx="11730038" cy="5297528"/>
          </a:xfrm>
        </p:spPr>
        <p:txBody>
          <a:bodyPr/>
          <a:lstStyle/>
          <a:p>
            <a:pPr marL="0" indent="0">
              <a:buNone/>
            </a:pP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dirty="0" smtClean="0">
                <a:solidFill>
                  <a:srgbClr val="666666"/>
                </a:solidFill>
                <a:latin typeface="Times New Roman" panose="02020603050405020304" pitchFamily="18" charset="0"/>
                <a:cs typeface="Times New Roman" panose="02020603050405020304" pitchFamily="18" charset="0"/>
              </a:rPr>
              <a:t>Integral </a:t>
            </a:r>
            <a:r>
              <a:rPr lang="en-US" sz="2800" dirty="0">
                <a:solidFill>
                  <a:srgbClr val="666666"/>
                </a:solidFill>
                <a:latin typeface="Times New Roman" panose="02020603050405020304" pitchFamily="18" charset="0"/>
                <a:cs typeface="Times New Roman" panose="02020603050405020304" pitchFamily="18" charset="0"/>
              </a:rPr>
              <a:t>to social roles of illness are the interactions between doctors and </a:t>
            </a:r>
            <a:r>
              <a:rPr lang="en-US" sz="2800" dirty="0" smtClean="0">
                <a:solidFill>
                  <a:srgbClr val="666666"/>
                </a:solidFill>
                <a:latin typeface="Times New Roman" panose="02020603050405020304" pitchFamily="18" charset="0"/>
                <a:cs typeface="Times New Roman" panose="02020603050405020304" pitchFamily="18" charset="0"/>
              </a:rPr>
              <a:t>patients</a:t>
            </a:r>
          </a:p>
          <a:p>
            <a:pPr marL="0" indent="0">
              <a:buNone/>
            </a:pPr>
            <a:r>
              <a:rPr lang="en-US" sz="2800" dirty="0">
                <a:latin typeface="Times New Roman" panose="02020603050405020304" pitchFamily="18" charset="0"/>
                <a:cs typeface="Times New Roman" panose="02020603050405020304" pitchFamily="18" charset="0"/>
              </a:rPr>
              <a:t>interactions as two main types: doctor-</a:t>
            </a:r>
            <a:r>
              <a:rPr lang="en-US" sz="2800" dirty="0" err="1">
                <a:latin typeface="Times New Roman" panose="02020603050405020304" pitchFamily="18" charset="0"/>
                <a:cs typeface="Times New Roman" panose="02020603050405020304" pitchFamily="18" charset="0"/>
              </a:rPr>
              <a:t>centred</a:t>
            </a:r>
            <a:r>
              <a:rPr lang="en-US" sz="2800" dirty="0">
                <a:latin typeface="Times New Roman" panose="02020603050405020304" pitchFamily="18" charset="0"/>
                <a:cs typeface="Times New Roman" panose="02020603050405020304" pitchFamily="18" charset="0"/>
              </a:rPr>
              <a:t> and patient-</a:t>
            </a:r>
            <a:r>
              <a:rPr lang="en-US" sz="2800" dirty="0" err="1">
                <a:latin typeface="Times New Roman" panose="02020603050405020304" pitchFamily="18" charset="0"/>
                <a:cs typeface="Times New Roman" panose="02020603050405020304" pitchFamily="18" charset="0"/>
              </a:rPr>
              <a:t>centred</a:t>
            </a:r>
            <a:r>
              <a:rPr lang="en-US" sz="2800" dirty="0" smtClean="0">
                <a:latin typeface="Times New Roman" panose="02020603050405020304" pitchFamily="18" charset="0"/>
                <a:cs typeface="Times New Roman" panose="02020603050405020304" pitchFamily="18" charset="0"/>
              </a:rPr>
              <a:t>.</a:t>
            </a:r>
          </a:p>
          <a:p>
            <a:pPr marL="0" indent="0">
              <a:buNone/>
            </a:pPr>
            <a:r>
              <a:rPr lang="en-US" sz="2800" b="1" dirty="0">
                <a:solidFill>
                  <a:srgbClr val="666666"/>
                </a:solidFill>
                <a:latin typeface="Times New Roman" panose="02020603050405020304" pitchFamily="18" charset="0"/>
                <a:cs typeface="Times New Roman" panose="02020603050405020304" pitchFamily="18" charset="0"/>
              </a:rPr>
              <a:t>Doctor-</a:t>
            </a:r>
            <a:r>
              <a:rPr lang="en-US" sz="2800" b="1" dirty="0" err="1">
                <a:solidFill>
                  <a:srgbClr val="666666"/>
                </a:solidFill>
                <a:latin typeface="Times New Roman" panose="02020603050405020304" pitchFamily="18" charset="0"/>
                <a:cs typeface="Times New Roman" panose="02020603050405020304" pitchFamily="18" charset="0"/>
              </a:rPr>
              <a:t>centred</a:t>
            </a:r>
            <a:r>
              <a:rPr lang="en-US" sz="2800" dirty="0">
                <a:solidFill>
                  <a:srgbClr val="666666"/>
                </a:solidFill>
                <a:latin typeface="Times New Roman" panose="02020603050405020304" pitchFamily="18" charset="0"/>
                <a:cs typeface="Times New Roman" panose="02020603050405020304" pitchFamily="18" charset="0"/>
              </a:rPr>
              <a:t> interactions are doctor-led and paternalistic; the doctor is seen as an active giver of care and the patient as a passive recipient, with the doctor making decisions about the patient and communicating them in a direct, authoritative style. </a:t>
            </a:r>
            <a:endParaRPr lang="en-US" sz="2800" dirty="0" smtClean="0">
              <a:solidFill>
                <a:srgbClr val="666666"/>
              </a:solidFill>
              <a:latin typeface="Times New Roman" panose="02020603050405020304" pitchFamily="18" charset="0"/>
              <a:cs typeface="Times New Roman" panose="02020603050405020304" pitchFamily="18" charset="0"/>
            </a:endParaRPr>
          </a:p>
          <a:p>
            <a:pPr marL="0" indent="0">
              <a:buNone/>
            </a:pPr>
            <a:r>
              <a:rPr lang="en-US" sz="2800" dirty="0" smtClean="0">
                <a:solidFill>
                  <a:srgbClr val="666666"/>
                </a:solidFill>
                <a:latin typeface="Times New Roman" panose="02020603050405020304" pitchFamily="18" charset="0"/>
                <a:cs typeface="Times New Roman" panose="02020603050405020304" pitchFamily="18" charset="0"/>
              </a:rPr>
              <a:t>This </a:t>
            </a:r>
            <a:r>
              <a:rPr lang="en-US" sz="2800" dirty="0">
                <a:solidFill>
                  <a:srgbClr val="666666"/>
                </a:solidFill>
                <a:latin typeface="Times New Roman" panose="02020603050405020304" pitchFamily="18" charset="0"/>
                <a:cs typeface="Times New Roman" panose="02020603050405020304" pitchFamily="18" charset="0"/>
              </a:rPr>
              <a:t>style is </a:t>
            </a:r>
            <a:r>
              <a:rPr lang="en-US" sz="2800" dirty="0" smtClean="0">
                <a:solidFill>
                  <a:srgbClr val="666666"/>
                </a:solidFill>
                <a:latin typeface="Times New Roman" panose="02020603050405020304" pitchFamily="18" charset="0"/>
                <a:cs typeface="Times New Roman" panose="02020603050405020304" pitchFamily="18" charset="0"/>
              </a:rPr>
              <a:t>characterized </a:t>
            </a:r>
            <a:r>
              <a:rPr lang="en-US" sz="2800" dirty="0">
                <a:solidFill>
                  <a:srgbClr val="666666"/>
                </a:solidFill>
                <a:latin typeface="Times New Roman" panose="02020603050405020304" pitchFamily="18" charset="0"/>
                <a:cs typeface="Times New Roman" panose="02020603050405020304" pitchFamily="18" charset="0"/>
              </a:rPr>
              <a:t>by closed questions and instructions, with information given rather than shared, and represents the traditional doctor-patient relationship</a:t>
            </a: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anose="02020603050405020304" pitchFamily="18" charset="0"/>
              <a:cs typeface="Times New Roman" panose="02020603050405020304" pitchFamily="18" charset="0"/>
            </a:endParaRPr>
          </a:p>
        </p:txBody>
      </p:sp>
      <p:sp>
        <p:nvSpPr>
          <p:cNvPr id="1048652"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53" name="Slide Number Placeholder 4"/>
          <p:cNvSpPr>
            <a:spLocks noGrp="1"/>
          </p:cNvSpPr>
          <p:nvPr>
            <p:ph type="sldNum" sz="quarter" idx="12"/>
          </p:nvPr>
        </p:nvSpPr>
        <p:spPr/>
        <p:txBody>
          <a:bodyPr/>
          <a:lstStyle/>
          <a:p>
            <a:fld id="{084B1529-C8E5-4BF0-A902-EAD38A1D1F95}" type="slidenum">
              <a:rPr lang="ar-SA" altLang="en-US" smtClean="0"/>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Content Placeholder 2"/>
          <p:cNvSpPr>
            <a:spLocks noGrp="1"/>
          </p:cNvSpPr>
          <p:nvPr>
            <p:ph idx="1"/>
          </p:nvPr>
        </p:nvSpPr>
        <p:spPr>
          <a:xfrm>
            <a:off x="228600" y="1295400"/>
            <a:ext cx="11430000" cy="4144963"/>
          </a:xfrm>
        </p:spPr>
        <p:txBody>
          <a:bodyPr/>
          <a:lstStyle/>
          <a:p>
            <a:pPr marL="0" lvl="0" indent="0" algn="just">
              <a:buClr>
                <a:srgbClr val="D34817"/>
              </a:buClr>
              <a:buNone/>
            </a:pPr>
            <a:r>
              <a:rPr lang="en-US" sz="2800" dirty="0">
                <a:latin typeface="Times New Roman" panose="02020603050405020304" pitchFamily="18" charset="0"/>
                <a:cs typeface="Times New Roman" panose="02020603050405020304" pitchFamily="18" charset="0"/>
              </a:rPr>
              <a:t>More recently many countries, have seen a shift </a:t>
            </a:r>
            <a:r>
              <a:rPr lang="en-US" sz="2800" dirty="0" smtClean="0">
                <a:latin typeface="Times New Roman" panose="02020603050405020304" pitchFamily="18" charset="0"/>
                <a:cs typeface="Times New Roman" panose="02020603050405020304" pitchFamily="18" charset="0"/>
              </a:rPr>
              <a:t>towards </a:t>
            </a:r>
          </a:p>
          <a:p>
            <a:pPr marL="0" lvl="0" indent="0" algn="just">
              <a:buClr>
                <a:srgbClr val="D34817"/>
              </a:buClr>
              <a:buNone/>
            </a:pPr>
            <a:r>
              <a:rPr lang="en-US" sz="2800" b="1" dirty="0" smtClean="0">
                <a:latin typeface="Times New Roman" panose="02020603050405020304" pitchFamily="18" charset="0"/>
                <a:cs typeface="Times New Roman" panose="02020603050405020304" pitchFamily="18" charset="0"/>
              </a:rPr>
              <a:t>patient- </a:t>
            </a:r>
            <a:r>
              <a:rPr lang="en-US" sz="2800" b="1" dirty="0" err="1" smtClean="0">
                <a:latin typeface="Times New Roman" panose="02020603050405020304" pitchFamily="18" charset="0"/>
                <a:cs typeface="Times New Roman" panose="02020603050405020304" pitchFamily="18" charset="0"/>
              </a:rPr>
              <a:t>centred</a:t>
            </a:r>
            <a:r>
              <a:rPr lang="en-US" sz="2800" b="1"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care. Here the doctor-patient consultation is based on open communication with the patient, listening, reflecting and using probing questions to explore the patient’s experience and concerns. </a:t>
            </a:r>
            <a:r>
              <a:rPr lang="en-US" sz="2800" dirty="0" smtClean="0">
                <a:latin typeface="Times New Roman" panose="02020603050405020304" pitchFamily="18" charset="0"/>
                <a:cs typeface="Times New Roman" panose="02020603050405020304" pitchFamily="18" charset="0"/>
              </a:rPr>
              <a:t>Patients </a:t>
            </a:r>
            <a:r>
              <a:rPr lang="en-US" sz="2800" dirty="0">
                <a:latin typeface="Times New Roman" panose="02020603050405020304" pitchFamily="18" charset="0"/>
                <a:cs typeface="Times New Roman" panose="02020603050405020304" pitchFamily="18" charset="0"/>
              </a:rPr>
              <a:t>are encouraged to be actively involved in their own care, and have access to their notes and correspondence. </a:t>
            </a:r>
            <a:endParaRPr lang="en-US" sz="2800" dirty="0" smtClean="0">
              <a:latin typeface="Times New Roman" panose="02020603050405020304" pitchFamily="18" charset="0"/>
              <a:cs typeface="Times New Roman" panose="02020603050405020304" pitchFamily="18" charset="0"/>
            </a:endParaRPr>
          </a:p>
          <a:p>
            <a:pPr marL="0" lvl="0" indent="0" algn="just">
              <a:buClr>
                <a:srgbClr val="D34817"/>
              </a:buClr>
              <a:buNone/>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concept of </a:t>
            </a:r>
            <a:r>
              <a:rPr lang="en-US" sz="2800" b="1" dirty="0">
                <a:latin typeface="Times New Roman" panose="02020603050405020304" pitchFamily="18" charset="0"/>
                <a:cs typeface="Times New Roman" panose="02020603050405020304" pitchFamily="18" charset="0"/>
              </a:rPr>
              <a:t>concordance, </a:t>
            </a:r>
            <a:r>
              <a:rPr lang="en-US" sz="2800" dirty="0">
                <a:latin typeface="Times New Roman" panose="02020603050405020304" pitchFamily="18" charset="0"/>
                <a:cs typeface="Times New Roman" panose="02020603050405020304" pitchFamily="18" charset="0"/>
              </a:rPr>
              <a:t>which describes a ‘therapeutic alliance’ in which decisions about care and treatment are shared between doctors and patients, is central to patient-</a:t>
            </a:r>
            <a:r>
              <a:rPr lang="en-US" sz="2800" dirty="0" err="1">
                <a:latin typeface="Times New Roman" panose="02020603050405020304" pitchFamily="18" charset="0"/>
                <a:cs typeface="Times New Roman" panose="02020603050405020304" pitchFamily="18" charset="0"/>
              </a:rPr>
              <a:t>centred</a:t>
            </a:r>
            <a:r>
              <a:rPr lang="en-US" sz="2800" dirty="0">
                <a:latin typeface="Times New Roman" panose="02020603050405020304" pitchFamily="18" charset="0"/>
                <a:cs typeface="Times New Roman" panose="02020603050405020304" pitchFamily="18" charset="0"/>
              </a:rPr>
              <a:t> care.</a:t>
            </a:r>
          </a:p>
          <a:p>
            <a:pPr algn="just"/>
            <a:endParaRPr lang="en-US" dirty="0"/>
          </a:p>
        </p:txBody>
      </p:sp>
      <p:sp>
        <p:nvSpPr>
          <p:cNvPr id="1048655" name="Date Placeholder 3"/>
          <p:cNvSpPr>
            <a:spLocks noGrp="1"/>
          </p:cNvSpPr>
          <p:nvPr>
            <p:ph type="dt" sz="half" idx="10"/>
          </p:nvPr>
        </p:nvSpPr>
        <p:spPr/>
        <p:txBody>
          <a:bodyPr/>
          <a:lstStyle/>
          <a:p>
            <a:fld id="{640AA098-8F78-4BD1-A9C4-BA53638B9E78}" type="datetime1">
              <a:rPr lang="en-US" smtClean="0"/>
              <a:t>12/9/2024</a:t>
            </a:fld>
            <a:endParaRPr lang="en-US" dirty="0"/>
          </a:p>
        </p:txBody>
      </p:sp>
      <p:sp>
        <p:nvSpPr>
          <p:cNvPr id="1048656" name="Slide Number Placeholder 4"/>
          <p:cNvSpPr>
            <a:spLocks noGrp="1"/>
          </p:cNvSpPr>
          <p:nvPr>
            <p:ph type="sldNum" sz="quarter" idx="12"/>
          </p:nvPr>
        </p:nvSpPr>
        <p:spPr/>
        <p:txBody>
          <a:bodyPr/>
          <a:lstStyle/>
          <a:p>
            <a:fld id="{084B1529-C8E5-4BF0-A902-EAD38A1D1F95}" type="slidenum">
              <a:rPr lang="ar-SA" altLang="en-US" smtClean="0"/>
              <a:t>19</a:t>
            </a:fld>
            <a:endParaRPr lang="en-US"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7" name="Content Placeholder 2"/>
          <p:cNvSpPr>
            <a:spLocks noGrp="1"/>
          </p:cNvSpPr>
          <p:nvPr>
            <p:ph idx="1"/>
          </p:nvPr>
        </p:nvSpPr>
        <p:spPr>
          <a:xfrm>
            <a:off x="533400" y="1066800"/>
            <a:ext cx="10302875" cy="4144963"/>
          </a:xfrm>
        </p:spPr>
        <p:txBody>
          <a:bodyPr/>
          <a:lstStyle/>
          <a:p>
            <a:r>
              <a:rPr lang="en-US" sz="2800" dirty="0">
                <a:solidFill>
                  <a:srgbClr val="666666"/>
                </a:solidFill>
                <a:latin typeface="Times New Roman" panose="02020603050405020304" pitchFamily="18" charset="0"/>
                <a:cs typeface="Times New Roman" panose="02020603050405020304" pitchFamily="18" charset="0"/>
              </a:rPr>
              <a:t>Patient-</a:t>
            </a:r>
            <a:r>
              <a:rPr lang="en-US" sz="2800" dirty="0" err="1">
                <a:solidFill>
                  <a:srgbClr val="666666"/>
                </a:solidFill>
                <a:latin typeface="Times New Roman" panose="02020603050405020304" pitchFamily="18" charset="0"/>
                <a:cs typeface="Times New Roman" panose="02020603050405020304" pitchFamily="18" charset="0"/>
              </a:rPr>
              <a:t>centred</a:t>
            </a:r>
            <a:r>
              <a:rPr lang="en-US" sz="2800" dirty="0">
                <a:solidFill>
                  <a:srgbClr val="666666"/>
                </a:solidFill>
                <a:latin typeface="Times New Roman" panose="02020603050405020304" pitchFamily="18" charset="0"/>
                <a:cs typeface="Times New Roman" panose="02020603050405020304" pitchFamily="18" charset="0"/>
              </a:rPr>
              <a:t> approaches have benefits for both individual patients and healthcare systems. </a:t>
            </a:r>
            <a:r>
              <a:rPr lang="en-US" sz="2800" dirty="0" smtClean="0">
                <a:solidFill>
                  <a:srgbClr val="666666"/>
                </a:solidFill>
                <a:latin typeface="Times New Roman" panose="02020603050405020304" pitchFamily="18" charset="0"/>
                <a:cs typeface="Times New Roman" panose="02020603050405020304" pitchFamily="18" charset="0"/>
              </a:rPr>
              <a:t>It was  </a:t>
            </a:r>
            <a:r>
              <a:rPr lang="en-US" sz="2800" dirty="0">
                <a:solidFill>
                  <a:srgbClr val="666666"/>
                </a:solidFill>
                <a:latin typeface="Times New Roman" panose="02020603050405020304" pitchFamily="18" charset="0"/>
                <a:cs typeface="Times New Roman" panose="02020603050405020304" pitchFamily="18" charset="0"/>
              </a:rPr>
              <a:t>found consistent positive associations between patient experience, patient safety and clinical effectiveness across a range of disease areas and settings. </a:t>
            </a:r>
            <a:endParaRPr lang="en-US" sz="2800" dirty="0" smtClean="0">
              <a:solidFill>
                <a:srgbClr val="666666"/>
              </a:solidFill>
              <a:latin typeface="Times New Roman" panose="02020603050405020304" pitchFamily="18" charset="0"/>
              <a:cs typeface="Times New Roman" panose="02020603050405020304" pitchFamily="18" charset="0"/>
            </a:endParaRPr>
          </a:p>
          <a:p>
            <a:r>
              <a:rPr lang="en-US" sz="2800" dirty="0" smtClean="0">
                <a:solidFill>
                  <a:srgbClr val="666666"/>
                </a:solidFill>
                <a:latin typeface="Times New Roman" panose="02020603050405020304" pitchFamily="18" charset="0"/>
                <a:cs typeface="Times New Roman" panose="02020603050405020304" pitchFamily="18" charset="0"/>
              </a:rPr>
              <a:t>It </a:t>
            </a:r>
            <a:r>
              <a:rPr lang="en-US" sz="2800" dirty="0">
                <a:solidFill>
                  <a:srgbClr val="666666"/>
                </a:solidFill>
                <a:latin typeface="Times New Roman" panose="02020603050405020304" pitchFamily="18" charset="0"/>
                <a:cs typeface="Times New Roman" panose="02020603050405020304" pitchFamily="18" charset="0"/>
              </a:rPr>
              <a:t>has been demonstrated that involving patients in decisions about their treatment improves compliance with medication, adherence to treatment, and greater participation in self-care and monitoring </a:t>
            </a:r>
            <a:r>
              <a:rPr lang="en-US" sz="2800" dirty="0" smtClean="0">
                <a:solidFill>
                  <a:srgbClr val="666666"/>
                </a:solidFill>
                <a:latin typeface="Times New Roman" panose="02020603050405020304" pitchFamily="18" charset="0"/>
                <a:cs typeface="Times New Roman" panose="02020603050405020304" pitchFamily="18" charset="0"/>
              </a:rPr>
              <a:t>, this </a:t>
            </a:r>
            <a:r>
              <a:rPr lang="en-US" sz="2800" dirty="0">
                <a:solidFill>
                  <a:srgbClr val="666666"/>
                </a:solidFill>
                <a:latin typeface="Times New Roman" panose="02020603050405020304" pitchFamily="18" charset="0"/>
                <a:cs typeface="Times New Roman" panose="02020603050405020304" pitchFamily="18" charset="0"/>
              </a:rPr>
              <a:t>in turn has a wider benefit by improving treatment effectiveness and population health.</a:t>
            </a:r>
            <a:endParaRPr lang="en-US" sz="2800" dirty="0">
              <a:latin typeface="Times New Roman" panose="02020603050405020304" pitchFamily="18" charset="0"/>
              <a:cs typeface="Times New Roman" panose="02020603050405020304" pitchFamily="18" charset="0"/>
            </a:endParaRPr>
          </a:p>
        </p:txBody>
      </p:sp>
      <p:sp>
        <p:nvSpPr>
          <p:cNvPr id="1048658"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59" name="Slide Number Placeholder 4"/>
          <p:cNvSpPr>
            <a:spLocks noGrp="1"/>
          </p:cNvSpPr>
          <p:nvPr>
            <p:ph type="sldNum" sz="quarter" idx="12"/>
          </p:nvPr>
        </p:nvSpPr>
        <p:spPr/>
        <p:txBody>
          <a:bodyPr/>
          <a:lstStyle/>
          <a:p>
            <a:fld id="{084B1529-C8E5-4BF0-A902-EAD38A1D1F95}" type="slidenum">
              <a:rPr lang="ar-SA" altLang="en-US" smtClean="0"/>
              <a:t>20</a:t>
            </a:fld>
            <a:endParaRPr lang="en-US"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Title 1"/>
          <p:cNvSpPr>
            <a:spLocks noGrp="1"/>
          </p:cNvSpPr>
          <p:nvPr>
            <p:ph type="title"/>
          </p:nvPr>
        </p:nvSpPr>
        <p:spPr>
          <a:xfrm>
            <a:off x="665163" y="484188"/>
            <a:ext cx="10074275" cy="598487"/>
          </a:xfrm>
        </p:spPr>
        <p:txBody>
          <a:bodyPr/>
          <a:lstStyle/>
          <a:p>
            <a:r>
              <a:rPr lang="en-US" sz="3200" b="1" dirty="0"/>
              <a:t>There are three versions of sick role:</a:t>
            </a:r>
            <a:br>
              <a:rPr lang="en-US" sz="3200" b="1" dirty="0"/>
            </a:br>
            <a:endParaRPr lang="en-US" sz="3200" b="1" dirty="0"/>
          </a:p>
        </p:txBody>
      </p:sp>
      <p:sp>
        <p:nvSpPr>
          <p:cNvPr id="1048664" name="Content Placeholder 2"/>
          <p:cNvSpPr>
            <a:spLocks noGrp="1"/>
          </p:cNvSpPr>
          <p:nvPr>
            <p:ph idx="1"/>
          </p:nvPr>
        </p:nvSpPr>
        <p:spPr>
          <a:xfrm>
            <a:off x="381001" y="1981200"/>
            <a:ext cx="11201400" cy="4392612"/>
          </a:xfrm>
        </p:spPr>
        <p:txBody>
          <a:bodyPr/>
          <a:lstStyle/>
          <a:p>
            <a:pPr algn="just">
              <a:lnSpc>
                <a:spcPct val="150000"/>
              </a:lnSpc>
            </a:pPr>
            <a:r>
              <a:rPr lang="en-US" sz="3200" b="1" dirty="0">
                <a:solidFill>
                  <a:schemeClr val="tx1"/>
                </a:solidFill>
                <a:cs typeface="Tahoma" panose="020B0604030504040204" pitchFamily="34" charset="0"/>
              </a:rPr>
              <a:t>1. Conditional</a:t>
            </a:r>
          </a:p>
          <a:p>
            <a:pPr algn="just">
              <a:lnSpc>
                <a:spcPct val="150000"/>
              </a:lnSpc>
            </a:pPr>
            <a:r>
              <a:rPr lang="en-US" sz="3200" b="1" dirty="0">
                <a:solidFill>
                  <a:schemeClr val="tx1"/>
                </a:solidFill>
                <a:cs typeface="Tahoma" panose="020B0604030504040204" pitchFamily="34" charset="0"/>
              </a:rPr>
              <a:t>2. Unconditionally legitimate</a:t>
            </a:r>
          </a:p>
          <a:p>
            <a:pPr algn="just">
              <a:lnSpc>
                <a:spcPct val="150000"/>
              </a:lnSpc>
            </a:pPr>
            <a:r>
              <a:rPr lang="en-US" sz="3200" b="1" dirty="0">
                <a:solidFill>
                  <a:schemeClr val="tx1"/>
                </a:solidFill>
                <a:cs typeface="Tahoma" panose="020B0604030504040204" pitchFamily="34" charset="0"/>
              </a:rPr>
              <a:t>3. Illegitimate role: condition that is stigmatized by others</a:t>
            </a:r>
          </a:p>
        </p:txBody>
      </p:sp>
      <p:sp>
        <p:nvSpPr>
          <p:cNvPr id="1048665"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66" name="Slide Number Placeholder 4"/>
          <p:cNvSpPr>
            <a:spLocks noGrp="1"/>
          </p:cNvSpPr>
          <p:nvPr>
            <p:ph type="sldNum" sz="quarter" idx="12"/>
          </p:nvPr>
        </p:nvSpPr>
        <p:spPr/>
        <p:txBody>
          <a:bodyPr/>
          <a:lstStyle/>
          <a:p>
            <a:fld id="{084B1529-C8E5-4BF0-A902-EAD38A1D1F95}" type="slidenum">
              <a:rPr lang="ar-SA" altLang="en-US" smtClean="0"/>
              <a:t>21</a:t>
            </a:fld>
            <a:endParaRPr lang="en-US"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Content Placeholder 2"/>
          <p:cNvSpPr>
            <a:spLocks noGrp="1"/>
          </p:cNvSpPr>
          <p:nvPr>
            <p:ph idx="1"/>
          </p:nvPr>
        </p:nvSpPr>
        <p:spPr>
          <a:xfrm>
            <a:off x="379412" y="280988"/>
            <a:ext cx="11525251" cy="6507162"/>
          </a:xfrm>
        </p:spPr>
        <p:txBody>
          <a:bodyPr/>
          <a:lstStyle/>
          <a:p>
            <a:pPr algn="just">
              <a:lnSpc>
                <a:spcPct val="150000"/>
              </a:lnSpc>
            </a:pPr>
            <a:r>
              <a:rPr lang="en-US" sz="2800" dirty="0">
                <a:solidFill>
                  <a:srgbClr val="FF0000"/>
                </a:solidFill>
                <a:cs typeface="Tahoma" panose="020B0604030504040204" pitchFamily="34" charset="0"/>
              </a:rPr>
              <a:t>1</a:t>
            </a:r>
            <a:r>
              <a:rPr lang="en-US" sz="3200" b="1" dirty="0">
                <a:solidFill>
                  <a:srgbClr val="FF0000"/>
                </a:solidFill>
                <a:cs typeface="Tahoma" panose="020B0604030504040204" pitchFamily="34" charset="0"/>
              </a:rPr>
              <a:t>. CONDITIONAL SICK ROLE • </a:t>
            </a:r>
          </a:p>
          <a:p>
            <a:pPr algn="just">
              <a:lnSpc>
                <a:spcPct val="150000"/>
              </a:lnSpc>
            </a:pPr>
            <a:r>
              <a:rPr lang="en-US" sz="3200" b="1" dirty="0">
                <a:solidFill>
                  <a:schemeClr val="tx1"/>
                </a:solidFill>
                <a:cs typeface="Tahoma" panose="020B0604030504040204" pitchFamily="34" charset="0"/>
              </a:rPr>
              <a:t>Conditional Sick Role:-applies to individuals to who are suffering from a temporary condition from which they can recover. </a:t>
            </a:r>
          </a:p>
          <a:p>
            <a:pPr algn="just">
              <a:lnSpc>
                <a:spcPct val="150000"/>
              </a:lnSpc>
            </a:pPr>
            <a:r>
              <a:rPr lang="en-US" sz="3200" b="1" dirty="0">
                <a:solidFill>
                  <a:schemeClr val="tx1"/>
                </a:solidFill>
                <a:cs typeface="Tahoma" panose="020B0604030504040204" pitchFamily="34" charset="0"/>
              </a:rPr>
              <a:t>The sick person is expected to get well and receives some rights and privileges according to the severity of the illness.</a:t>
            </a:r>
          </a:p>
        </p:txBody>
      </p:sp>
      <p:sp>
        <p:nvSpPr>
          <p:cNvPr id="1048668"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69" name="Slide Number Placeholder 4"/>
          <p:cNvSpPr>
            <a:spLocks noGrp="1"/>
          </p:cNvSpPr>
          <p:nvPr>
            <p:ph type="sldNum" sz="quarter" idx="12"/>
          </p:nvPr>
        </p:nvSpPr>
        <p:spPr/>
        <p:txBody>
          <a:bodyPr/>
          <a:lstStyle/>
          <a:p>
            <a:fld id="{084B1529-C8E5-4BF0-A902-EAD38A1D1F95}" type="slidenum">
              <a:rPr lang="ar-SA" altLang="en-US" smtClean="0"/>
              <a:t>22</a:t>
            </a:fld>
            <a:endParaRPr lang="en-US"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Content Placeholder 2"/>
          <p:cNvSpPr>
            <a:spLocks noGrp="1"/>
          </p:cNvSpPr>
          <p:nvPr>
            <p:ph idx="1"/>
          </p:nvPr>
        </p:nvSpPr>
        <p:spPr>
          <a:xfrm>
            <a:off x="407988" y="242889"/>
            <a:ext cx="11404600" cy="6180136"/>
          </a:xfrm>
        </p:spPr>
        <p:txBody>
          <a:bodyPr/>
          <a:lstStyle/>
          <a:p>
            <a:pPr algn="just">
              <a:lnSpc>
                <a:spcPct val="150000"/>
              </a:lnSpc>
            </a:pPr>
            <a:r>
              <a:rPr lang="en-US" sz="3200" b="1" dirty="0">
                <a:solidFill>
                  <a:srgbClr val="FF0000"/>
                </a:solidFill>
                <a:cs typeface="Tahoma" panose="020B0604030504040204" pitchFamily="34" charset="0"/>
              </a:rPr>
              <a:t>2. UNCONDITIONLAY LEGITIMATE • </a:t>
            </a:r>
          </a:p>
          <a:p>
            <a:pPr algn="just">
              <a:lnSpc>
                <a:spcPct val="150000"/>
              </a:lnSpc>
            </a:pPr>
            <a:r>
              <a:rPr lang="en-US" sz="2800" b="1" dirty="0">
                <a:solidFill>
                  <a:schemeClr val="tx1"/>
                </a:solidFill>
                <a:cs typeface="Tahoma" panose="020B0604030504040204" pitchFamily="34" charset="0"/>
              </a:rPr>
              <a:t>Unconditionally Legitimate:-refers to individuals who are suffering from incurable illness and because the sick person cannot do anything to get well he or she is entitled to occupy the sick role. </a:t>
            </a:r>
          </a:p>
          <a:p>
            <a:pPr algn="just">
              <a:lnSpc>
                <a:spcPct val="150000"/>
              </a:lnSpc>
            </a:pPr>
            <a:r>
              <a:rPr lang="en-US" sz="2800" b="1" dirty="0">
                <a:solidFill>
                  <a:schemeClr val="tx1"/>
                </a:solidFill>
                <a:cs typeface="Tahoma" panose="020B0604030504040204" pitchFamily="34" charset="0"/>
              </a:rPr>
              <a:t>The role may apply from  people with cancer resulting in special privileges and right to abandon many duties and responsibility</a:t>
            </a:r>
          </a:p>
        </p:txBody>
      </p:sp>
      <p:sp>
        <p:nvSpPr>
          <p:cNvPr id="1048671"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72" name="Slide Number Placeholder 4"/>
          <p:cNvSpPr>
            <a:spLocks noGrp="1"/>
          </p:cNvSpPr>
          <p:nvPr>
            <p:ph type="sldNum" sz="quarter" idx="12"/>
          </p:nvPr>
        </p:nvSpPr>
        <p:spPr/>
        <p:txBody>
          <a:bodyPr/>
          <a:lstStyle/>
          <a:p>
            <a:fld id="{084B1529-C8E5-4BF0-A902-EAD38A1D1F95}" type="slidenum">
              <a:rPr lang="ar-SA" altLang="en-US" smtClean="0"/>
              <a:t>23</a:t>
            </a:fld>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Content Placeholder 2"/>
          <p:cNvSpPr>
            <a:spLocks noGrp="1"/>
          </p:cNvSpPr>
          <p:nvPr>
            <p:ph idx="1"/>
          </p:nvPr>
        </p:nvSpPr>
        <p:spPr>
          <a:xfrm>
            <a:off x="368526" y="580799"/>
            <a:ext cx="11444062" cy="5667601"/>
          </a:xfrm>
        </p:spPr>
        <p:txBody>
          <a:bodyPr/>
          <a:lstStyle/>
          <a:p>
            <a:r>
              <a:rPr lang="en-US" sz="3200" b="1" dirty="0">
                <a:solidFill>
                  <a:srgbClr val="FF0000"/>
                </a:solidFill>
                <a:cs typeface="Tahoma" panose="020B0604030504040204" pitchFamily="34" charset="0"/>
              </a:rPr>
              <a:t>3. ILLIGITEMATE ROLE </a:t>
            </a:r>
            <a:r>
              <a:rPr lang="en-US" sz="2800" dirty="0">
                <a:solidFill>
                  <a:schemeClr val="tx1"/>
                </a:solidFill>
                <a:cs typeface="Tahoma" panose="020B0604030504040204" pitchFamily="34" charset="0"/>
              </a:rPr>
              <a:t>• </a:t>
            </a:r>
          </a:p>
          <a:p>
            <a:pPr algn="just">
              <a:lnSpc>
                <a:spcPct val="150000"/>
              </a:lnSpc>
            </a:pPr>
            <a:r>
              <a:rPr lang="en-US" sz="2800" b="1" dirty="0">
                <a:solidFill>
                  <a:schemeClr val="tx1"/>
                </a:solidFill>
                <a:cs typeface="Tahoma" panose="020B0604030504040204" pitchFamily="34" charset="0"/>
              </a:rPr>
              <a:t>Illegitimate Sick Role:- this is obtained when an individual is suffering from a disease or condition that is stigmatized by others in such cases the is a sense that an individual might somehow bear responsibility for the illness additional privileges and rights are not necessarily granted. </a:t>
            </a:r>
          </a:p>
          <a:p>
            <a:pPr algn="just">
              <a:lnSpc>
                <a:spcPct val="150000"/>
              </a:lnSpc>
            </a:pPr>
            <a:r>
              <a:rPr lang="en-US" sz="2800" b="1" dirty="0">
                <a:solidFill>
                  <a:schemeClr val="tx1"/>
                </a:solidFill>
                <a:cs typeface="Tahoma" panose="020B0604030504040204" pitchFamily="34" charset="0"/>
              </a:rPr>
              <a:t>Examples is Alcoholism or HIV/AIDS</a:t>
            </a:r>
          </a:p>
        </p:txBody>
      </p:sp>
      <p:sp>
        <p:nvSpPr>
          <p:cNvPr id="1048678"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79" name="Slide Number Placeholder 4"/>
          <p:cNvSpPr>
            <a:spLocks noGrp="1"/>
          </p:cNvSpPr>
          <p:nvPr>
            <p:ph type="sldNum" sz="quarter" idx="12"/>
          </p:nvPr>
        </p:nvSpPr>
        <p:spPr/>
        <p:txBody>
          <a:bodyPr/>
          <a:lstStyle/>
          <a:p>
            <a:fld id="{084B1529-C8E5-4BF0-A902-EAD38A1D1F95}" type="slidenum">
              <a:rPr lang="ar-SA" altLang="en-US" smtClean="0"/>
              <a:t>24</a:t>
            </a:fld>
            <a:endParaRPr lang="en-US"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عنوان 3"/>
          <p:cNvSpPr>
            <a:spLocks noGrp="1" noChangeArrowheads="1"/>
          </p:cNvSpPr>
          <p:nvPr>
            <p:ph type="title"/>
          </p:nvPr>
        </p:nvSpPr>
        <p:spPr/>
        <p:txBody>
          <a:bodyPr/>
          <a:lstStyle/>
          <a:p>
            <a:pPr algn="ctr" eaLnBrk="1" hangingPunct="1"/>
            <a:r>
              <a:rPr lang="en-US" altLang="en-US" sz="3600" b="1" dirty="0">
                <a:solidFill>
                  <a:srgbClr val="FF0000"/>
                </a:solidFill>
              </a:rPr>
              <a:t> </a:t>
            </a:r>
            <a:r>
              <a:rPr lang="en-US" sz="3600" dirty="0" err="1"/>
              <a:t>Szasz</a:t>
            </a:r>
            <a:r>
              <a:rPr lang="en-US" sz="3600" dirty="0"/>
              <a:t>-Hollander Model: </a:t>
            </a:r>
            <a:r>
              <a:rPr lang="en-US" sz="3600" dirty="0" err="1"/>
              <a:t>Behaviour</a:t>
            </a:r>
            <a:r>
              <a:rPr lang="en-US" sz="3600" dirty="0"/>
              <a:t> implication of organic symptoms </a:t>
            </a:r>
            <a:r>
              <a:rPr lang="en-US" altLang="en-US" sz="3600" b="1" dirty="0" smtClean="0">
                <a:solidFill>
                  <a:srgbClr val="FF0000"/>
                </a:solidFill>
              </a:rPr>
              <a:t>(</a:t>
            </a:r>
            <a:r>
              <a:rPr lang="en-US" altLang="en-US" sz="3600" b="1" dirty="0">
                <a:solidFill>
                  <a:srgbClr val="FF0000"/>
                </a:solidFill>
              </a:rPr>
              <a:t>sick role)</a:t>
            </a:r>
            <a:endParaRPr lang="ar-IQ" altLang="en-US" sz="3600" dirty="0">
              <a:solidFill>
                <a:srgbClr val="FF0000"/>
              </a:solidFill>
            </a:endParaRPr>
          </a:p>
        </p:txBody>
      </p:sp>
      <p:sp>
        <p:nvSpPr>
          <p:cNvPr id="1048681" name="عنصر نائب للمحتوى 4"/>
          <p:cNvSpPr>
            <a:spLocks noGrp="1"/>
          </p:cNvSpPr>
          <p:nvPr>
            <p:ph idx="1"/>
          </p:nvPr>
        </p:nvSpPr>
        <p:spPr>
          <a:xfrm>
            <a:off x="664634" y="1600201"/>
            <a:ext cx="10689166" cy="4525963"/>
          </a:xfrm>
        </p:spPr>
        <p:txBody>
          <a:bodyPr rtlCol="0">
            <a:normAutofit fontScale="92500" lnSpcReduction="10000"/>
          </a:bodyPr>
          <a:lstStyle/>
          <a:p>
            <a:pPr algn="just" eaLnBrk="1" fontAlgn="auto" hangingPunct="1">
              <a:lnSpc>
                <a:spcPct val="150000"/>
              </a:lnSpc>
              <a:spcAft>
                <a:spcPts val="0"/>
              </a:spcAft>
              <a:buFontTx/>
              <a:buNone/>
            </a:pPr>
            <a:r>
              <a:rPr lang="en-US" sz="3200" dirty="0" smtClean="0"/>
              <a:t>1- Activity-passivity</a:t>
            </a:r>
            <a:r>
              <a:rPr lang="en-US" sz="3200" dirty="0"/>
              <a:t>: </a:t>
            </a:r>
            <a:endParaRPr lang="en-US" sz="3200" dirty="0" smtClean="0"/>
          </a:p>
          <a:p>
            <a:pPr algn="just" eaLnBrk="1" fontAlgn="auto" hangingPunct="1">
              <a:lnSpc>
                <a:spcPct val="150000"/>
              </a:lnSpc>
              <a:spcAft>
                <a:spcPts val="0"/>
              </a:spcAft>
              <a:buFontTx/>
              <a:buNone/>
            </a:pPr>
            <a:r>
              <a:rPr lang="en-US" sz="2800" dirty="0" smtClean="0"/>
              <a:t>  Physician </a:t>
            </a:r>
            <a:r>
              <a:rPr lang="en-US" sz="2800" dirty="0"/>
              <a:t>is active and the patient is passive. • Due to the emergencies the patient is more or less completely helpless and the physician does something or everything to him. • Treatment takes place regardless of the patient’s contribution. </a:t>
            </a:r>
            <a:endParaRPr lang="en-US" sz="2800" dirty="0" smtClean="0"/>
          </a:p>
          <a:p>
            <a:pPr algn="just" eaLnBrk="1" fontAlgn="auto" hangingPunct="1">
              <a:lnSpc>
                <a:spcPct val="150000"/>
              </a:lnSpc>
              <a:spcAft>
                <a:spcPts val="0"/>
              </a:spcAft>
              <a:buFontTx/>
              <a:buNone/>
            </a:pPr>
            <a:r>
              <a:rPr lang="en-US" sz="2800" dirty="0" smtClean="0"/>
              <a:t>• </a:t>
            </a:r>
            <a:r>
              <a:rPr lang="en-US" sz="2800" i="1" dirty="0">
                <a:solidFill>
                  <a:srgbClr val="0070C0"/>
                </a:solidFill>
              </a:rPr>
              <a:t>The relationship of the doctor to the patient is similar to that of the parent to the helpless infant.</a:t>
            </a:r>
            <a:endParaRPr lang="ar-IQ" altLang="en-US" sz="2800" b="1" i="1" dirty="0">
              <a:solidFill>
                <a:srgbClr val="0070C0"/>
              </a:solidFill>
            </a:endParaRPr>
          </a:p>
        </p:txBody>
      </p:sp>
      <p:sp>
        <p:nvSpPr>
          <p:cNvPr id="1048682" name="Date Placeholder 2"/>
          <p:cNvSpPr>
            <a:spLocks noGrp="1"/>
          </p:cNvSpPr>
          <p:nvPr>
            <p:ph type="dt" sz="half" idx="10"/>
          </p:nvPr>
        </p:nvSpPr>
        <p:spPr/>
        <p:txBody>
          <a:bodyPr/>
          <a:lstStyle/>
          <a:p>
            <a:fld id="{C8ED5598-CC92-40F4-93CA-71D78F9AD6B5}" type="datetime1">
              <a:rPr lang="en-US" smtClean="0"/>
              <a:t>12/9/2024</a:t>
            </a:fld>
            <a:endParaRPr lang="en-US"/>
          </a:p>
        </p:txBody>
      </p:sp>
      <p:sp>
        <p:nvSpPr>
          <p:cNvPr id="1048683" name="Slide Number Placeholder 3"/>
          <p:cNvSpPr>
            <a:spLocks noGrp="1"/>
          </p:cNvSpPr>
          <p:nvPr>
            <p:ph type="sldNum" sz="quarter" idx="12"/>
          </p:nvPr>
        </p:nvSpPr>
        <p:spPr/>
        <p:txBody>
          <a:bodyPr/>
          <a:lstStyle/>
          <a:p>
            <a:fld id="{084B1529-C8E5-4BF0-A902-EAD38A1D1F95}" type="slidenum">
              <a:rPr lang="ar-SA" altLang="en-US" smtClean="0"/>
              <a:t>25</a:t>
            </a:fld>
            <a:endParaRPr lang="en-US"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عنصر نائب للمحتوى 2"/>
          <p:cNvSpPr>
            <a:spLocks noGrp="1"/>
          </p:cNvSpPr>
          <p:nvPr>
            <p:ph idx="1"/>
          </p:nvPr>
        </p:nvSpPr>
        <p:spPr>
          <a:xfrm>
            <a:off x="228600" y="412981"/>
            <a:ext cx="10515600" cy="6172200"/>
          </a:xfrm>
          <a:noFill/>
          <a:ln>
            <a:solidFill>
              <a:schemeClr val="bg1"/>
            </a:solidFill>
          </a:ln>
        </p:spPr>
        <p:txBody>
          <a:bodyPr rtlCol="0">
            <a:normAutofit/>
          </a:bodyPr>
          <a:lstStyle/>
          <a:p>
            <a:pPr algn="just" eaLnBrk="1" fontAlgn="auto" hangingPunct="1">
              <a:lnSpc>
                <a:spcPct val="150000"/>
              </a:lnSpc>
              <a:spcAft>
                <a:spcPts val="0"/>
              </a:spcAft>
              <a:buFontTx/>
              <a:buNone/>
            </a:pPr>
            <a:r>
              <a:rPr lang="en-US" sz="2800" dirty="0"/>
              <a:t>2.Guidance-cooperation</a:t>
            </a:r>
            <a:r>
              <a:rPr lang="en-US" sz="2800" dirty="0" smtClean="0"/>
              <a:t>:</a:t>
            </a:r>
          </a:p>
          <a:p>
            <a:pPr algn="just" eaLnBrk="1" fontAlgn="auto" hangingPunct="1">
              <a:lnSpc>
                <a:spcPct val="150000"/>
              </a:lnSpc>
              <a:spcAft>
                <a:spcPts val="0"/>
              </a:spcAft>
              <a:buFontTx/>
              <a:buNone/>
            </a:pPr>
            <a:r>
              <a:rPr lang="en-US" sz="2800" dirty="0" smtClean="0"/>
              <a:t>  It </a:t>
            </a:r>
            <a:r>
              <a:rPr lang="en-US" sz="2800" dirty="0"/>
              <a:t>applies to most acute disorders and especially to these of an infectious type. </a:t>
            </a:r>
            <a:endParaRPr lang="en-US" sz="2800" dirty="0" smtClean="0"/>
          </a:p>
          <a:p>
            <a:pPr marL="0" algn="just" eaLnBrk="1" fontAlgn="auto" hangingPunct="1">
              <a:spcAft>
                <a:spcPts val="0"/>
              </a:spcAft>
              <a:buFontTx/>
              <a:buNone/>
            </a:pPr>
            <a:r>
              <a:rPr lang="en-US" sz="2800" dirty="0" smtClean="0"/>
              <a:t>• </a:t>
            </a:r>
            <a:r>
              <a:rPr lang="en-US" sz="2800" dirty="0"/>
              <a:t>Although the patient is ill, he is still </a:t>
            </a:r>
            <a:r>
              <a:rPr lang="en-US" sz="2800" dirty="0" smtClean="0"/>
              <a:t>completely  </a:t>
            </a:r>
            <a:r>
              <a:rPr lang="en-US" sz="2800" dirty="0"/>
              <a:t>aware of what is going on, and he is capable of following directions and of exercising some judgment. </a:t>
            </a:r>
            <a:endParaRPr lang="en-US" sz="2800" dirty="0" smtClean="0"/>
          </a:p>
          <a:p>
            <a:pPr marL="0" algn="just" eaLnBrk="1" fontAlgn="auto" hangingPunct="1">
              <a:spcAft>
                <a:spcPts val="0"/>
              </a:spcAft>
              <a:buFontTx/>
              <a:buNone/>
            </a:pPr>
            <a:r>
              <a:rPr lang="en-US" sz="2800" dirty="0" smtClean="0"/>
              <a:t>• </a:t>
            </a:r>
            <a:r>
              <a:rPr lang="en-US" sz="2800" i="1" dirty="0">
                <a:solidFill>
                  <a:srgbClr val="0070C0"/>
                </a:solidFill>
              </a:rPr>
              <a:t>This model has its prototype in the relationship of the parent and his child (or adolescent).</a:t>
            </a:r>
            <a:r>
              <a:rPr lang="en-US" altLang="en-US" sz="2800" b="1" i="1" dirty="0" smtClean="0">
                <a:solidFill>
                  <a:srgbClr val="0070C0"/>
                </a:solidFill>
                <a:cs typeface="Tahoma" panose="020B0604030504040204" pitchFamily="34" charset="0"/>
              </a:rPr>
              <a:t> </a:t>
            </a:r>
            <a:endParaRPr lang="ar-IQ" altLang="en-US" sz="2800" b="1" i="1" dirty="0">
              <a:solidFill>
                <a:srgbClr val="0070C0"/>
              </a:solidFill>
            </a:endParaRPr>
          </a:p>
        </p:txBody>
      </p:sp>
      <p:sp>
        <p:nvSpPr>
          <p:cNvPr id="1048685" name="Date Placeholder 1"/>
          <p:cNvSpPr>
            <a:spLocks noGrp="1"/>
          </p:cNvSpPr>
          <p:nvPr>
            <p:ph type="dt" sz="half" idx="10"/>
          </p:nvPr>
        </p:nvSpPr>
        <p:spPr/>
        <p:txBody>
          <a:bodyPr/>
          <a:lstStyle/>
          <a:p>
            <a:fld id="{D048E7EB-3373-485E-ABBC-EF8CA4FCCE77}" type="datetime1">
              <a:rPr lang="en-US" smtClean="0"/>
              <a:t>12/9/2024</a:t>
            </a:fld>
            <a:endParaRPr lang="en-US"/>
          </a:p>
        </p:txBody>
      </p:sp>
      <p:sp>
        <p:nvSpPr>
          <p:cNvPr id="1048686" name="Slide Number Placeholder 2"/>
          <p:cNvSpPr>
            <a:spLocks noGrp="1"/>
          </p:cNvSpPr>
          <p:nvPr>
            <p:ph type="sldNum" sz="quarter" idx="12"/>
          </p:nvPr>
        </p:nvSpPr>
        <p:spPr/>
        <p:txBody>
          <a:bodyPr/>
          <a:lstStyle/>
          <a:p>
            <a:fld id="{084B1529-C8E5-4BF0-A902-EAD38A1D1F95}" type="slidenum">
              <a:rPr lang="ar-SA" altLang="en-US" smtClean="0"/>
              <a:t>26</a:t>
            </a:fld>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7" name="عنصر نائب للمحتوى 2"/>
          <p:cNvSpPr>
            <a:spLocks noGrp="1"/>
          </p:cNvSpPr>
          <p:nvPr>
            <p:ph idx="1"/>
          </p:nvPr>
        </p:nvSpPr>
        <p:spPr>
          <a:xfrm>
            <a:off x="457200" y="76200"/>
            <a:ext cx="10287000" cy="6091691"/>
          </a:xfrm>
        </p:spPr>
        <p:txBody>
          <a:bodyPr rtlCol="0">
            <a:normAutofit fontScale="70000" lnSpcReduction="20000"/>
          </a:bodyPr>
          <a:lstStyle/>
          <a:p>
            <a:pPr algn="just" eaLnBrk="1" fontAlgn="auto" hangingPunct="1">
              <a:lnSpc>
                <a:spcPct val="160000"/>
              </a:lnSpc>
              <a:spcAft>
                <a:spcPts val="0"/>
              </a:spcAft>
              <a:buFontTx/>
              <a:buNone/>
            </a:pPr>
            <a:r>
              <a:rPr lang="en-US" sz="3600" dirty="0"/>
              <a:t>3. Mutual participation: </a:t>
            </a:r>
            <a:endParaRPr lang="en-US" sz="3600" dirty="0" smtClean="0"/>
          </a:p>
          <a:p>
            <a:pPr algn="just" eaLnBrk="1" fontAlgn="auto" hangingPunct="1">
              <a:lnSpc>
                <a:spcPct val="160000"/>
              </a:lnSpc>
              <a:spcAft>
                <a:spcPts val="0"/>
              </a:spcAft>
              <a:buFontTx/>
              <a:buNone/>
            </a:pPr>
            <a:r>
              <a:rPr lang="en-US" sz="3600" dirty="0" smtClean="0"/>
              <a:t>  This </a:t>
            </a:r>
            <a:r>
              <a:rPr lang="en-US" sz="3600" dirty="0"/>
              <a:t>is useful for the management of chronic illness in which the treatment </a:t>
            </a:r>
            <a:r>
              <a:rPr lang="en-US" sz="3600" dirty="0" err="1" smtClean="0"/>
              <a:t>programm</a:t>
            </a:r>
            <a:r>
              <a:rPr lang="en-US" sz="3600" dirty="0" smtClean="0"/>
              <a:t> </a:t>
            </a:r>
            <a:r>
              <a:rPr lang="en-US" sz="3600" dirty="0"/>
              <a:t>is carried out by the patient with only occasional consultation with a physician </a:t>
            </a:r>
            <a:r>
              <a:rPr lang="en-US" sz="3600" dirty="0" smtClean="0"/>
              <a:t>•</a:t>
            </a:r>
            <a:r>
              <a:rPr lang="en-US" sz="3600" dirty="0"/>
              <a:t>According to this model, the physician helps the patient to help himself. </a:t>
            </a:r>
            <a:r>
              <a:rPr lang="en-US" sz="3600" dirty="0" smtClean="0"/>
              <a:t>•</a:t>
            </a:r>
            <a:endParaRPr lang="en-US" altLang="en-US" sz="3200" b="1" dirty="0">
              <a:solidFill>
                <a:schemeClr val="tx1"/>
              </a:solidFill>
              <a:cs typeface="Tahoma" panose="020B0604030504040204" pitchFamily="34" charset="0"/>
            </a:endParaRPr>
          </a:p>
          <a:p>
            <a:pPr algn="just" eaLnBrk="1" fontAlgn="auto" hangingPunct="1">
              <a:lnSpc>
                <a:spcPct val="160000"/>
              </a:lnSpc>
              <a:spcAft>
                <a:spcPts val="0"/>
              </a:spcAft>
              <a:buFontTx/>
              <a:buNone/>
            </a:pPr>
            <a:r>
              <a:rPr lang="en-US" altLang="en-US" sz="3200" b="1" dirty="0">
                <a:solidFill>
                  <a:schemeClr val="tx1"/>
                </a:solidFill>
                <a:cs typeface="Tahoma" panose="020B0604030504040204" pitchFamily="34" charset="0"/>
              </a:rPr>
              <a:t>  </a:t>
            </a:r>
            <a:r>
              <a:rPr lang="en-US" altLang="en-US" sz="3200" b="1" dirty="0" smtClean="0">
                <a:solidFill>
                  <a:schemeClr val="tx1"/>
                </a:solidFill>
                <a:cs typeface="Tahoma" panose="020B0604030504040204" pitchFamily="34" charset="0"/>
              </a:rPr>
              <a:t>example :</a:t>
            </a:r>
            <a:endParaRPr lang="en-US" altLang="en-US" sz="3200" b="1" dirty="0">
              <a:solidFill>
                <a:schemeClr val="tx1"/>
              </a:solidFill>
              <a:highlight>
                <a:srgbClr val="FFFF00"/>
              </a:highlight>
              <a:cs typeface="Tahoma" panose="020B0604030504040204" pitchFamily="34" charset="0"/>
            </a:endParaRPr>
          </a:p>
          <a:p>
            <a:pPr algn="just" eaLnBrk="1" fontAlgn="auto" hangingPunct="1">
              <a:lnSpc>
                <a:spcPct val="160000"/>
              </a:lnSpc>
              <a:spcAft>
                <a:spcPts val="0"/>
              </a:spcAft>
              <a:buFontTx/>
              <a:buNone/>
            </a:pPr>
            <a:r>
              <a:rPr lang="ar-SA" altLang="en-US" sz="3600" b="1" dirty="0">
                <a:solidFill>
                  <a:schemeClr val="tx1"/>
                </a:solidFill>
              </a:rPr>
              <a:t> </a:t>
            </a:r>
            <a:r>
              <a:rPr lang="en-US" altLang="en-US" sz="3600" b="1" dirty="0">
                <a:solidFill>
                  <a:schemeClr val="tx1"/>
                </a:solidFill>
                <a:cs typeface="Tahoma" panose="020B0604030504040204" pitchFamily="34" charset="0"/>
              </a:rPr>
              <a:t> </a:t>
            </a:r>
            <a:r>
              <a:rPr lang="en-US" altLang="en-US" sz="3600" dirty="0" smtClean="0">
                <a:solidFill>
                  <a:schemeClr val="tx1"/>
                </a:solidFill>
                <a:latin typeface="Times New Roman" panose="02020603050405020304" pitchFamily="18" charset="0"/>
                <a:cs typeface="Times New Roman" panose="02020603050405020304" pitchFamily="18" charset="0"/>
              </a:rPr>
              <a:t>Chronic </a:t>
            </a:r>
            <a:r>
              <a:rPr lang="en-US" altLang="en-US" sz="3600" dirty="0">
                <a:solidFill>
                  <a:schemeClr val="tx1"/>
                </a:solidFill>
                <a:latin typeface="Times New Roman" panose="02020603050405020304" pitchFamily="18" charset="0"/>
                <a:cs typeface="Times New Roman" panose="02020603050405020304" pitchFamily="18" charset="0"/>
              </a:rPr>
              <a:t>conditions </a:t>
            </a:r>
            <a:r>
              <a:rPr lang="en-US" altLang="en-US" sz="3600" b="1" dirty="0" smtClean="0">
                <a:solidFill>
                  <a:schemeClr val="tx1"/>
                </a:solidFill>
                <a:cs typeface="Tahoma" panose="020B0604030504040204" pitchFamily="34" charset="0"/>
              </a:rPr>
              <a:t>(</a:t>
            </a:r>
            <a:r>
              <a:rPr lang="en-US" sz="3600" dirty="0"/>
              <a:t>i.e. </a:t>
            </a:r>
            <a:r>
              <a:rPr lang="en-US" sz="3600" dirty="0" smtClean="0"/>
              <a:t>diabetes </a:t>
            </a:r>
            <a:r>
              <a:rPr lang="en-US" sz="3600" dirty="0"/>
              <a:t>mellitus, hypertension, </a:t>
            </a:r>
            <a:r>
              <a:rPr lang="en-US" sz="3600" dirty="0" smtClean="0"/>
              <a:t> etc.)</a:t>
            </a:r>
          </a:p>
          <a:p>
            <a:pPr algn="just" eaLnBrk="1" fontAlgn="auto" hangingPunct="1">
              <a:lnSpc>
                <a:spcPct val="160000"/>
              </a:lnSpc>
              <a:spcAft>
                <a:spcPts val="0"/>
              </a:spcAft>
              <a:buFontTx/>
              <a:buNone/>
            </a:pPr>
            <a:r>
              <a:rPr lang="en-US" sz="3600" dirty="0"/>
              <a:t>•</a:t>
            </a:r>
            <a:r>
              <a:rPr lang="en-US" sz="3600" i="1" dirty="0">
                <a:solidFill>
                  <a:srgbClr val="0070C0"/>
                </a:solidFill>
              </a:rPr>
              <a:t>Its prototype is the relationship of adult to adult with one having specialized knowledge that other needs. </a:t>
            </a:r>
          </a:p>
        </p:txBody>
      </p:sp>
      <p:sp>
        <p:nvSpPr>
          <p:cNvPr id="1048688" name="Date Placeholder 1"/>
          <p:cNvSpPr>
            <a:spLocks noGrp="1"/>
          </p:cNvSpPr>
          <p:nvPr>
            <p:ph type="dt" sz="half" idx="10"/>
          </p:nvPr>
        </p:nvSpPr>
        <p:spPr/>
        <p:txBody>
          <a:bodyPr/>
          <a:lstStyle/>
          <a:p>
            <a:fld id="{22287B71-AA73-450B-B273-8CD926B2697D}" type="datetime1">
              <a:rPr lang="en-US" smtClean="0"/>
              <a:t>12/9/2024</a:t>
            </a:fld>
            <a:endParaRPr lang="en-US"/>
          </a:p>
        </p:txBody>
      </p:sp>
      <p:sp>
        <p:nvSpPr>
          <p:cNvPr id="1048689" name="Slide Number Placeholder 2"/>
          <p:cNvSpPr>
            <a:spLocks noGrp="1"/>
          </p:cNvSpPr>
          <p:nvPr>
            <p:ph type="sldNum" sz="quarter" idx="12"/>
          </p:nvPr>
        </p:nvSpPr>
        <p:spPr/>
        <p:txBody>
          <a:bodyPr/>
          <a:lstStyle/>
          <a:p>
            <a:fld id="{084B1529-C8E5-4BF0-A902-EAD38A1D1F95}" type="slidenum">
              <a:rPr lang="ar-SA" altLang="en-US" smtClean="0"/>
              <a:t>27</a:t>
            </a:fld>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Title 1"/>
          <p:cNvSpPr>
            <a:spLocks noGrp="1"/>
          </p:cNvSpPr>
          <p:nvPr>
            <p:ph type="title"/>
          </p:nvPr>
        </p:nvSpPr>
        <p:spPr/>
        <p:txBody>
          <a:bodyPr/>
          <a:lstStyle/>
          <a:p>
            <a:r>
              <a:rPr lang="en-US" sz="4000" b="1" dirty="0"/>
              <a:t>QUIZ</a:t>
            </a:r>
            <a:endParaRPr lang="en-US" dirty="0"/>
          </a:p>
        </p:txBody>
      </p:sp>
      <p:sp>
        <p:nvSpPr>
          <p:cNvPr id="1048691" name="Content Placeholder 2"/>
          <p:cNvSpPr>
            <a:spLocks noGrp="1"/>
          </p:cNvSpPr>
          <p:nvPr>
            <p:ph idx="1"/>
          </p:nvPr>
        </p:nvSpPr>
        <p:spPr/>
        <p:txBody>
          <a:bodyPr/>
          <a:lstStyle/>
          <a:p>
            <a:pPr>
              <a:lnSpc>
                <a:spcPct val="200000"/>
              </a:lnSpc>
            </a:pPr>
            <a:r>
              <a:rPr lang="en-US" sz="2400" b="1" dirty="0"/>
              <a:t>1. DEFINE THE SIKE ROLE ?</a:t>
            </a:r>
          </a:p>
          <a:p>
            <a:pPr>
              <a:lnSpc>
                <a:spcPct val="200000"/>
              </a:lnSpc>
            </a:pPr>
            <a:r>
              <a:rPr lang="en-US" sz="2400" b="1" dirty="0"/>
              <a:t>2. GIVE EXAMPLE FOR ACTIVE-PASSIVE?</a:t>
            </a:r>
          </a:p>
          <a:p>
            <a:pPr>
              <a:lnSpc>
                <a:spcPct val="200000"/>
              </a:lnSpc>
            </a:pPr>
            <a:r>
              <a:rPr lang="en-US" sz="2400" b="1" dirty="0"/>
              <a:t>3. WHAT ARE THE RIGHT AND OBLIGATION OF PATIENT IN SICK ROLE?</a:t>
            </a:r>
          </a:p>
        </p:txBody>
      </p:sp>
      <p:sp>
        <p:nvSpPr>
          <p:cNvPr id="1048692"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93" name="Slide Number Placeholder 4"/>
          <p:cNvSpPr>
            <a:spLocks noGrp="1"/>
          </p:cNvSpPr>
          <p:nvPr>
            <p:ph type="sldNum" sz="quarter" idx="12"/>
          </p:nvPr>
        </p:nvSpPr>
        <p:spPr/>
        <p:txBody>
          <a:bodyPr/>
          <a:lstStyle/>
          <a:p>
            <a:fld id="{084B1529-C8E5-4BF0-A902-EAD38A1D1F95}" type="slidenum">
              <a:rPr lang="ar-SA" altLang="en-US" smtClean="0"/>
              <a:t>28</a:t>
            </a:fld>
            <a:endParaRPr lang="en-US"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Title 1"/>
          <p:cNvSpPr>
            <a:spLocks noGrp="1"/>
          </p:cNvSpPr>
          <p:nvPr>
            <p:ph type="title"/>
          </p:nvPr>
        </p:nvSpPr>
        <p:spPr/>
        <p:txBody>
          <a:bodyPr/>
          <a:lstStyle/>
          <a:p>
            <a:endParaRPr lang="en-US"/>
          </a:p>
        </p:txBody>
      </p:sp>
      <p:sp>
        <p:nvSpPr>
          <p:cNvPr id="1048695" name="Content Placeholder 2"/>
          <p:cNvSpPr>
            <a:spLocks noGrp="1"/>
          </p:cNvSpPr>
          <p:nvPr>
            <p:ph idx="1"/>
          </p:nvPr>
        </p:nvSpPr>
        <p:spPr/>
        <p:txBody>
          <a:bodyPr/>
          <a:lstStyle/>
          <a:p>
            <a:pPr marL="0" indent="0" algn="ctr">
              <a:buNone/>
            </a:pPr>
            <a:r>
              <a:rPr lang="en-US" sz="6000" dirty="0" smtClean="0"/>
              <a:t>Thank you</a:t>
            </a:r>
            <a:endParaRPr lang="en-US" sz="6000" dirty="0"/>
          </a:p>
        </p:txBody>
      </p:sp>
      <p:sp>
        <p:nvSpPr>
          <p:cNvPr id="1048696" name="Date Placeholder 3"/>
          <p:cNvSpPr>
            <a:spLocks noGrp="1"/>
          </p:cNvSpPr>
          <p:nvPr>
            <p:ph type="dt" sz="half" idx="10"/>
          </p:nvPr>
        </p:nvSpPr>
        <p:spPr/>
        <p:txBody>
          <a:bodyPr/>
          <a:lstStyle/>
          <a:p>
            <a:fld id="{640AA098-8F78-4BD1-A9C4-BA53638B9E78}" type="datetime1">
              <a:rPr lang="en-US" smtClean="0"/>
              <a:t>12/9/2024</a:t>
            </a:fld>
            <a:endParaRPr lang="en-US"/>
          </a:p>
        </p:txBody>
      </p:sp>
      <p:sp>
        <p:nvSpPr>
          <p:cNvPr id="1048697" name="Slide Number Placeholder 4"/>
          <p:cNvSpPr>
            <a:spLocks noGrp="1"/>
          </p:cNvSpPr>
          <p:nvPr>
            <p:ph type="sldNum" sz="quarter" idx="12"/>
          </p:nvPr>
        </p:nvSpPr>
        <p:spPr/>
        <p:txBody>
          <a:bodyPr/>
          <a:lstStyle/>
          <a:p>
            <a:fld id="{084B1529-C8E5-4BF0-A902-EAD38A1D1F95}" type="slidenum">
              <a:rPr lang="ar-SA" altLang="en-US" smtClean="0"/>
              <a:t>29</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1508</Words>
  <Application>Microsoft Office PowerPoint</Application>
  <PresentationFormat>Custom</PresentationFormat>
  <Paragraphs>152</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Advantage</vt:lpstr>
      <vt:lpstr>PowerPoint Presentation</vt:lpstr>
      <vt:lpstr>PowerPoint Presentation</vt:lpstr>
      <vt:lpstr>PowerPoint Presentation</vt:lpstr>
      <vt:lpstr>Effects Of Illness</vt:lpstr>
      <vt:lpstr>PowerPoint Presentation</vt:lpstr>
      <vt:lpstr>PowerPoint Presentation</vt:lpstr>
      <vt:lpstr>Sick role </vt:lpstr>
      <vt:lpstr>PowerPoint Presentation</vt:lpstr>
      <vt:lpstr>PowerPoint Presentation</vt:lpstr>
      <vt:lpstr>PowerPoint Presentation</vt:lpstr>
      <vt:lpstr>Parsons’ model of sick role Rights of the sick person</vt:lpstr>
      <vt:lpstr>PowerPoint Presentation</vt:lpstr>
      <vt:lpstr>PowerPoint Presentation</vt:lpstr>
      <vt:lpstr>PowerPoint Presentation</vt:lpstr>
      <vt:lpstr>PowerPoint Presentation</vt:lpstr>
      <vt:lpstr>PowerPoint Presentation</vt:lpstr>
      <vt:lpstr>PowerPoint Presentation</vt:lpstr>
      <vt:lpstr>Doctor-patient relationships</vt:lpstr>
      <vt:lpstr>PowerPoint Presentation</vt:lpstr>
      <vt:lpstr>PowerPoint Presentation</vt:lpstr>
      <vt:lpstr>There are three versions of sick role: </vt:lpstr>
      <vt:lpstr>PowerPoint Presentation</vt:lpstr>
      <vt:lpstr>PowerPoint Presentation</vt:lpstr>
      <vt:lpstr>PowerPoint Presentation</vt:lpstr>
      <vt:lpstr> Szasz-Hollander Model: Behaviour implication of organic symptoms (sick role)</vt:lpstr>
      <vt:lpstr>PowerPoint Presentation</vt:lpstr>
      <vt:lpstr>PowerPoint Presentation</vt:lpstr>
      <vt:lpstr>QUIZ</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NOOR</dc:creator>
  <cp:lastModifiedBy>DR.Ahmed Saker 2O14</cp:lastModifiedBy>
  <cp:revision>3</cp:revision>
  <dcterms:created xsi:type="dcterms:W3CDTF">2012-02-09T23:31:40Z</dcterms:created>
  <dcterms:modified xsi:type="dcterms:W3CDTF">2024-12-09T07:02:48Z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b79ff91b73bb45aea358f1fa70417ac5</vt:lpwstr>
  </property>
</Properties>
</file>